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71" r:id="rId9"/>
    <p:sldId id="263" r:id="rId10"/>
    <p:sldId id="272" r:id="rId11"/>
    <p:sldId id="265" r:id="rId12"/>
    <p:sldId id="274" r:id="rId13"/>
  </p:sldIdLst>
  <p:sldSz cx="18288000" cy="10287000"/>
  <p:notesSz cx="6858000" cy="9144000"/>
  <p:embeddedFontLst>
    <p:embeddedFont>
      <p:font typeface="ABeeZee" panose="020B0604020202020204" charset="0"/>
      <p:regular r:id="rId15"/>
    </p:embeddedFont>
    <p:embeddedFont>
      <p:font typeface="Calibri" panose="020F0502020204030204" pitchFamily="34" charset="0"/>
      <p:regular r:id="rId16"/>
      <p:bold r:id="rId17"/>
    </p:embeddedFont>
    <p:embeddedFont>
      <p:font typeface="Rufina"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A034B2"/>
    <a:srgbClr val="D6B0F2"/>
    <a:srgbClr val="CB0F95"/>
    <a:srgbClr val="7A10CA"/>
    <a:srgbClr val="8E107F"/>
    <a:srgbClr val="EC42E4"/>
    <a:srgbClr val="440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5AB3260-6824-4E7F-9BDF-9A1ADCDF8EA4}" type="datetimeFigureOut">
              <a:rPr lang="ar-EG" smtClean="0"/>
              <a:t>26/12/1445</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2D0D9B99-D623-4722-BBC2-8F9BD55DB359}" type="slidenum">
              <a:rPr lang="ar-EG" smtClean="0"/>
              <a:t>‹#›</a:t>
            </a:fld>
            <a:endParaRPr lang="ar-EG"/>
          </a:p>
        </p:txBody>
      </p:sp>
    </p:spTree>
    <p:extLst>
      <p:ext uri="{BB962C8B-B14F-4D97-AF65-F5344CB8AC3E}">
        <p14:creationId xmlns:p14="http://schemas.microsoft.com/office/powerpoint/2010/main" val="325862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2D0D9B99-D623-4722-BBC2-8F9BD55DB359}" type="slidenum">
              <a:rPr lang="ar-EG" smtClean="0"/>
              <a:t>7</a:t>
            </a:fld>
            <a:endParaRPr lang="ar-EG"/>
          </a:p>
        </p:txBody>
      </p:sp>
    </p:spTree>
    <p:extLst>
      <p:ext uri="{BB962C8B-B14F-4D97-AF65-F5344CB8AC3E}">
        <p14:creationId xmlns:p14="http://schemas.microsoft.com/office/powerpoint/2010/main" val="4005891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7.sv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9.png"/><Relationship Id="rId12" Type="http://schemas.openxmlformats.org/officeDocument/2006/relationships/image" Target="../media/image10.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824" y="-83566"/>
            <a:ext cx="18415064" cy="10413997"/>
          </a:xfrm>
          <a:custGeom>
            <a:avLst/>
            <a:gdLst/>
            <a:ahLst/>
            <a:cxnLst/>
            <a:rect l="l" t="t" r="r" b="b"/>
            <a:pathLst>
              <a:path w="18415064" h="10413997">
                <a:moveTo>
                  <a:pt x="0" y="0"/>
                </a:moveTo>
                <a:lnTo>
                  <a:pt x="18415063" y="0"/>
                </a:lnTo>
                <a:lnTo>
                  <a:pt x="18415063"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grpSp>
        <p:nvGrpSpPr>
          <p:cNvPr id="5" name="Group 5"/>
          <p:cNvGrpSpPr>
            <a:grpSpLocks noChangeAspect="1"/>
          </p:cNvGrpSpPr>
          <p:nvPr/>
        </p:nvGrpSpPr>
        <p:grpSpPr>
          <a:xfrm>
            <a:off x="11206458" y="1340120"/>
            <a:ext cx="7023154" cy="6205776"/>
            <a:chOff x="0" y="0"/>
            <a:chExt cx="9364205" cy="8274368"/>
          </a:xfrm>
        </p:grpSpPr>
        <p:sp>
          <p:nvSpPr>
            <p:cNvPr id="6" name="Freeform 6"/>
            <p:cNvSpPr/>
            <p:nvPr/>
          </p:nvSpPr>
          <p:spPr>
            <a:xfrm>
              <a:off x="0" y="0"/>
              <a:ext cx="9364218" cy="8274431"/>
            </a:xfrm>
            <a:custGeom>
              <a:avLst/>
              <a:gdLst/>
              <a:ahLst/>
              <a:cxnLst/>
              <a:rect l="l" t="t" r="r" b="b"/>
              <a:pathLst>
                <a:path w="9364218" h="8274431">
                  <a:moveTo>
                    <a:pt x="4256532" y="0"/>
                  </a:moveTo>
                  <a:lnTo>
                    <a:pt x="0" y="4256532"/>
                  </a:lnTo>
                  <a:lnTo>
                    <a:pt x="4017899" y="8274431"/>
                  </a:lnTo>
                  <a:lnTo>
                    <a:pt x="6485001" y="8274431"/>
                  </a:lnTo>
                  <a:lnTo>
                    <a:pt x="9364218" y="5395087"/>
                  </a:lnTo>
                  <a:lnTo>
                    <a:pt x="9364218" y="3117977"/>
                  </a:lnTo>
                  <a:lnTo>
                    <a:pt x="6246241" y="0"/>
                  </a:lnTo>
                  <a:close/>
                </a:path>
              </a:pathLst>
            </a:custGeom>
            <a:blipFill>
              <a:blip r:embed="rId4"/>
              <a:stretch>
                <a:fillRect l="-2259" t="-15728"/>
              </a:stretch>
            </a:blipFill>
          </p:spPr>
        </p:sp>
      </p:grpSp>
      <p:sp>
        <p:nvSpPr>
          <p:cNvPr id="7" name="TextBox 7"/>
          <p:cNvSpPr txBox="1"/>
          <p:nvPr/>
        </p:nvSpPr>
        <p:spPr>
          <a:xfrm>
            <a:off x="645347" y="2080291"/>
            <a:ext cx="12308338" cy="1783886"/>
          </a:xfrm>
          <a:prstGeom prst="rect">
            <a:avLst/>
          </a:prstGeom>
        </p:spPr>
        <p:txBody>
          <a:bodyPr wrap="square" lIns="0" tIns="0" rIns="0" bIns="0" rtlCol="0" anchor="t">
            <a:spAutoFit/>
          </a:bodyPr>
          <a:lstStyle/>
          <a:p>
            <a:pPr algn="ctr">
              <a:lnSpc>
                <a:spcPts val="6900"/>
              </a:lnSpc>
            </a:pPr>
            <a:r>
              <a:rPr lang="en-US" sz="6900" dirty="0">
                <a:solidFill>
                  <a:srgbClr val="800080"/>
                </a:solidFill>
                <a:latin typeface="ABeeZee"/>
              </a:rPr>
              <a:t>Application to Help the Blind </a:t>
            </a:r>
          </a:p>
          <a:p>
            <a:pPr algn="ctr">
              <a:lnSpc>
                <a:spcPts val="6900"/>
              </a:lnSpc>
            </a:pPr>
            <a:r>
              <a:rPr lang="en-US" sz="6900" dirty="0">
                <a:solidFill>
                  <a:srgbClr val="800080"/>
                </a:solidFill>
                <a:latin typeface="ABeeZee"/>
              </a:rPr>
              <a:t>(Eyes Mate)</a:t>
            </a:r>
          </a:p>
        </p:txBody>
      </p:sp>
      <p:sp>
        <p:nvSpPr>
          <p:cNvPr id="8" name="TextBox 7">
            <a:extLst>
              <a:ext uri="{FF2B5EF4-FFF2-40B4-BE49-F238E27FC236}">
                <a16:creationId xmlns:a16="http://schemas.microsoft.com/office/drawing/2014/main" id="{3E2EB5D0-40C1-47B5-9058-76323E8F2FF1}"/>
              </a:ext>
            </a:extLst>
          </p:cNvPr>
          <p:cNvSpPr txBox="1"/>
          <p:nvPr/>
        </p:nvSpPr>
        <p:spPr>
          <a:xfrm>
            <a:off x="3442653" y="4046914"/>
            <a:ext cx="7876680" cy="954107"/>
          </a:xfrm>
          <a:prstGeom prst="rect">
            <a:avLst/>
          </a:prstGeom>
          <a:noFill/>
        </p:spPr>
        <p:txBody>
          <a:bodyPr wrap="square" rtlCol="1">
            <a:spAutoFit/>
          </a:bodyPr>
          <a:lstStyle/>
          <a:p>
            <a:pPr algn="ctr"/>
            <a:r>
              <a:rPr lang="en-US" sz="2800" b="1" dirty="0">
                <a:latin typeface="Rufina" panose="020B0604020202020204" charset="0"/>
              </a:rPr>
              <a:t>Graduation Project</a:t>
            </a:r>
            <a:br>
              <a:rPr lang="en-US" sz="2800" b="1" dirty="0">
                <a:latin typeface="Rufina" panose="020B0604020202020204" charset="0"/>
              </a:rPr>
            </a:br>
            <a:r>
              <a:rPr lang="en-US" sz="2800" b="1" dirty="0">
                <a:latin typeface="Rufina" panose="020B0604020202020204" charset="0"/>
              </a:rPr>
              <a:t> Academic Year 2023-2024</a:t>
            </a:r>
            <a:endParaRPr lang="ar-EG" sz="2800" b="1" dirty="0">
              <a:latin typeface="Rufina" panose="020B0604020202020204" charset="0"/>
            </a:endParaRPr>
          </a:p>
        </p:txBody>
      </p:sp>
      <p:sp>
        <p:nvSpPr>
          <p:cNvPr id="9" name="Text Box 2">
            <a:extLst>
              <a:ext uri="{FF2B5EF4-FFF2-40B4-BE49-F238E27FC236}">
                <a16:creationId xmlns:a16="http://schemas.microsoft.com/office/drawing/2014/main" id="{11B4E074-82F7-4F33-9410-4E5E5139E605}"/>
              </a:ext>
            </a:extLst>
          </p:cNvPr>
          <p:cNvSpPr txBox="1"/>
          <p:nvPr/>
        </p:nvSpPr>
        <p:spPr>
          <a:xfrm>
            <a:off x="381000" y="4357926"/>
            <a:ext cx="7476490" cy="3879850"/>
          </a:xfrm>
          <a:prstGeom prst="rect">
            <a:avLst/>
          </a:prstGeom>
          <a:noFill/>
        </p:spPr>
        <p:txBody>
          <a:bodyPr wrap="square" rtlCol="0">
            <a:noAutofit/>
          </a:bodyPr>
          <a:lstStyle/>
          <a:p>
            <a:r>
              <a:rPr lang="en-US" altLang="en-US" sz="3600" b="1" i="1" dirty="0">
                <a:solidFill>
                  <a:schemeClr val="accent4">
                    <a:lumMod val="50000"/>
                  </a:schemeClr>
                </a:solidFill>
                <a:latin typeface="Times New Roman" panose="02020603050405020304" charset="0"/>
                <a:cs typeface="Times New Roman" panose="02020603050405020304" charset="0"/>
              </a:rPr>
              <a:t>Team Members :</a:t>
            </a:r>
            <a:br>
              <a:rPr lang="en-US" altLang="en-US" sz="2800" b="1" i="1" dirty="0">
                <a:solidFill>
                  <a:schemeClr val="bg1"/>
                </a:solidFill>
                <a:latin typeface="Times New Roman" panose="02020603050405020304" charset="0"/>
                <a:cs typeface="Times New Roman" panose="02020603050405020304" charset="0"/>
              </a:rPr>
            </a:br>
            <a:endParaRPr lang="en-US" altLang="en-US" sz="2800" b="1" i="1" dirty="0">
              <a:solidFill>
                <a:schemeClr val="bg1"/>
              </a:solidFill>
            </a:endParaRPr>
          </a:p>
          <a:p>
            <a:pPr marL="457200" indent="-457200">
              <a:buFont typeface="+mj-lt"/>
              <a:buAutoNum type="arabicPeriod"/>
            </a:pPr>
            <a:r>
              <a:rPr lang="en-US" altLang="en-US" sz="2400" dirty="0">
                <a:solidFill>
                  <a:schemeClr val="bg1"/>
                </a:solidFill>
              </a:rPr>
              <a:t>Islam </a:t>
            </a:r>
            <a:r>
              <a:rPr lang="en-US" altLang="en-US" sz="2400" dirty="0" err="1">
                <a:solidFill>
                  <a:schemeClr val="bg1"/>
                </a:solidFill>
              </a:rPr>
              <a:t>Abdel_Hady</a:t>
            </a:r>
            <a:r>
              <a:rPr lang="en-US" altLang="en-US" sz="2400" dirty="0">
                <a:solidFill>
                  <a:schemeClr val="bg1"/>
                </a:solidFill>
              </a:rPr>
              <a:t> </a:t>
            </a:r>
            <a:r>
              <a:rPr lang="en-US" altLang="en-US" sz="2400" dirty="0" err="1">
                <a:solidFill>
                  <a:schemeClr val="bg1"/>
                </a:solidFill>
              </a:rPr>
              <a:t>Hassanein</a:t>
            </a:r>
            <a:r>
              <a:rPr lang="en-US" altLang="en-US" sz="2400" dirty="0">
                <a:solidFill>
                  <a:schemeClr val="bg1"/>
                </a:solidFill>
              </a:rPr>
              <a:t> (CS)</a:t>
            </a:r>
          </a:p>
          <a:p>
            <a:pPr marL="457200" indent="-457200">
              <a:buFont typeface="+mj-lt"/>
              <a:buAutoNum type="arabicPeriod"/>
            </a:pPr>
            <a:endParaRPr lang="en-US" altLang="en-US" sz="2400" dirty="0">
              <a:solidFill>
                <a:schemeClr val="bg1"/>
              </a:solidFill>
            </a:endParaRPr>
          </a:p>
          <a:p>
            <a:pPr marL="457200" indent="-457200">
              <a:buFont typeface="+mj-lt"/>
              <a:buAutoNum type="arabicPeriod"/>
            </a:pPr>
            <a:r>
              <a:rPr lang="en-US" altLang="en-US" sz="2400" dirty="0">
                <a:solidFill>
                  <a:schemeClr val="bg1"/>
                </a:solidFill>
              </a:rPr>
              <a:t>Enas Ragab Abdel_Latif  (CS)</a:t>
            </a:r>
          </a:p>
          <a:p>
            <a:endParaRPr lang="en-US" altLang="en-US" sz="2400" dirty="0">
              <a:solidFill>
                <a:schemeClr val="bg1"/>
              </a:solidFill>
            </a:endParaRPr>
          </a:p>
          <a:p>
            <a:pPr marL="457200" indent="-457200">
              <a:buFont typeface="+mj-lt"/>
              <a:buAutoNum type="arabicPeriod" startAt="3"/>
            </a:pPr>
            <a:r>
              <a:rPr lang="en-US" altLang="en-US" sz="2400" dirty="0">
                <a:solidFill>
                  <a:schemeClr val="bg1"/>
                </a:solidFill>
              </a:rPr>
              <a:t>Mariam Tarek Saad  (CS)</a:t>
            </a:r>
          </a:p>
          <a:p>
            <a:pPr marL="457200" indent="-457200">
              <a:buFont typeface="+mj-lt"/>
              <a:buAutoNum type="arabicPeriod" startAt="3"/>
            </a:pPr>
            <a:endParaRPr lang="en-US" altLang="en-US" sz="2400" dirty="0">
              <a:solidFill>
                <a:schemeClr val="bg1"/>
              </a:solidFill>
            </a:endParaRPr>
          </a:p>
          <a:p>
            <a:pPr marL="457200" indent="-457200">
              <a:buFont typeface="+mj-lt"/>
              <a:buAutoNum type="arabicPeriod" startAt="3"/>
            </a:pPr>
            <a:r>
              <a:rPr lang="en-US" altLang="en-US" sz="2400" dirty="0">
                <a:solidFill>
                  <a:schemeClr val="bg1"/>
                </a:solidFill>
              </a:rPr>
              <a:t>Rawan Mohammed Ahmed (IS)</a:t>
            </a:r>
          </a:p>
          <a:p>
            <a:endParaRPr lang="en-US" altLang="en-US" sz="2400" dirty="0">
              <a:solidFill>
                <a:schemeClr val="bg1"/>
              </a:solidFill>
            </a:endParaRP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                                             </a:t>
            </a: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a:p>
            <a:endParaRPr lang="en-US" altLang="en-US" dirty="0">
              <a:solidFill>
                <a:schemeClr val="bg1"/>
              </a:solidFill>
            </a:endParaRPr>
          </a:p>
        </p:txBody>
      </p:sp>
      <p:sp>
        <p:nvSpPr>
          <p:cNvPr id="10" name="Text Box 4">
            <a:extLst>
              <a:ext uri="{FF2B5EF4-FFF2-40B4-BE49-F238E27FC236}">
                <a16:creationId xmlns:a16="http://schemas.microsoft.com/office/drawing/2014/main" id="{5C759D89-6603-454A-AFBD-FCF01381A264}"/>
              </a:ext>
            </a:extLst>
          </p:cNvPr>
          <p:cNvSpPr txBox="1"/>
          <p:nvPr/>
        </p:nvSpPr>
        <p:spPr>
          <a:xfrm>
            <a:off x="2971800" y="8708665"/>
            <a:ext cx="5018087" cy="1538883"/>
          </a:xfrm>
          <a:prstGeom prst="rect">
            <a:avLst/>
          </a:prstGeom>
          <a:noFill/>
        </p:spPr>
        <p:txBody>
          <a:bodyPr wrap="square" rtlCol="0">
            <a:spAutoFit/>
          </a:bodyPr>
          <a:lstStyle/>
          <a:p>
            <a:pPr algn="ctr"/>
            <a:r>
              <a:rPr lang="en-US" altLang="en-US" dirty="0">
                <a:solidFill>
                  <a:schemeClr val="accent4">
                    <a:lumMod val="40000"/>
                    <a:lumOff val="60000"/>
                  </a:schemeClr>
                </a:solidFill>
                <a:sym typeface="+mn-ea"/>
              </a:rPr>
              <a:t>                                   </a:t>
            </a:r>
            <a:r>
              <a:rPr lang="en-US" altLang="en-US" sz="2800" b="1" dirty="0">
                <a:solidFill>
                  <a:schemeClr val="accent4">
                    <a:lumMod val="40000"/>
                    <a:lumOff val="60000"/>
                  </a:schemeClr>
                </a:solidFill>
                <a:sym typeface="+mn-ea"/>
              </a:rPr>
              <a:t>Supervisor</a:t>
            </a:r>
            <a:r>
              <a:rPr lang="ar-EG" altLang="en-US" sz="2800" b="1" dirty="0">
                <a:solidFill>
                  <a:schemeClr val="accent4">
                    <a:lumMod val="40000"/>
                    <a:lumOff val="60000"/>
                  </a:schemeClr>
                </a:solidFill>
                <a:sym typeface="+mn-ea"/>
              </a:rPr>
              <a:t> </a:t>
            </a:r>
            <a:br>
              <a:rPr lang="ar-EG" altLang="en-US" b="1" dirty="0">
                <a:solidFill>
                  <a:schemeClr val="bg1"/>
                </a:solidFill>
                <a:sym typeface="+mn-ea"/>
              </a:rPr>
            </a:br>
            <a:br>
              <a:rPr lang="ar-EG" altLang="en-US" dirty="0">
                <a:solidFill>
                  <a:schemeClr val="bg1"/>
                </a:solidFill>
                <a:sym typeface="+mn-ea"/>
              </a:rPr>
            </a:br>
            <a:r>
              <a:rPr lang="en-US" altLang="ar-EG" dirty="0">
                <a:solidFill>
                  <a:schemeClr val="bg1"/>
                </a:solidFill>
                <a:sym typeface="+mn-ea"/>
              </a:rPr>
              <a:t>                                  </a:t>
            </a:r>
            <a:r>
              <a:rPr lang="en-US" altLang="ar-EG" sz="2400" b="1" dirty="0">
                <a:solidFill>
                  <a:schemeClr val="bg1"/>
                </a:solidFill>
                <a:sym typeface="+mn-ea"/>
              </a:rPr>
              <a:t>Dr. </a:t>
            </a:r>
            <a:r>
              <a:rPr lang="en-US" altLang="ar-EG" sz="2400" b="1" dirty="0" err="1">
                <a:solidFill>
                  <a:schemeClr val="bg1"/>
                </a:solidFill>
                <a:sym typeface="+mn-ea"/>
              </a:rPr>
              <a:t>Abdel_Rahman</a:t>
            </a:r>
            <a:r>
              <a:rPr lang="en-US" altLang="ar-EG" sz="2400" b="1" dirty="0">
                <a:solidFill>
                  <a:schemeClr val="bg1"/>
                </a:solidFill>
                <a:sym typeface="+mn-ea"/>
              </a:rPr>
              <a:t> </a:t>
            </a:r>
            <a:r>
              <a:rPr lang="en-US" altLang="ar-EG" sz="2400" b="1" dirty="0" err="1">
                <a:solidFill>
                  <a:schemeClr val="bg1"/>
                </a:solidFill>
                <a:sym typeface="+mn-ea"/>
              </a:rPr>
              <a:t>Hedr</a:t>
            </a:r>
            <a:endParaRPr lang="en-US" altLang="ar-EG" sz="2400" b="1" dirty="0">
              <a:solidFill>
                <a:schemeClr val="bg1"/>
              </a:solidFill>
            </a:endParaRPr>
          </a:p>
          <a:p>
            <a:pPr algn="ctr"/>
            <a:endParaRPr lang="en-US" sz="2400" b="1" dirty="0"/>
          </a:p>
        </p:txBody>
      </p:sp>
      <p:sp>
        <p:nvSpPr>
          <p:cNvPr id="11" name="TextBox 10">
            <a:extLst>
              <a:ext uri="{FF2B5EF4-FFF2-40B4-BE49-F238E27FC236}">
                <a16:creationId xmlns:a16="http://schemas.microsoft.com/office/drawing/2014/main" id="{0E4D3294-71A7-464B-9DBD-66660ABC00CE}"/>
              </a:ext>
            </a:extLst>
          </p:cNvPr>
          <p:cNvSpPr txBox="1"/>
          <p:nvPr/>
        </p:nvSpPr>
        <p:spPr>
          <a:xfrm>
            <a:off x="6532378" y="243257"/>
            <a:ext cx="6629400" cy="1200329"/>
          </a:xfrm>
          <a:prstGeom prst="rect">
            <a:avLst/>
          </a:prstGeom>
          <a:noFill/>
        </p:spPr>
        <p:txBody>
          <a:bodyPr wrap="square" rtlCol="1">
            <a:spAutoFit/>
          </a:bodyPr>
          <a:lstStyle/>
          <a:p>
            <a:pPr algn="ctr"/>
            <a:r>
              <a:rPr lang="en-US" sz="2400" b="1" dirty="0">
                <a:solidFill>
                  <a:srgbClr val="7030A0"/>
                </a:solidFill>
                <a:latin typeface="Rufina" panose="020B0604020202020204" charset="0"/>
              </a:rPr>
              <a:t>Assiut University </a:t>
            </a:r>
          </a:p>
          <a:p>
            <a:pPr algn="ctr"/>
            <a:br>
              <a:rPr lang="en-US" sz="2400" b="1" dirty="0">
                <a:solidFill>
                  <a:srgbClr val="7030A0"/>
                </a:solidFill>
                <a:latin typeface="Rufina" panose="020B0604020202020204" charset="0"/>
              </a:rPr>
            </a:br>
            <a:r>
              <a:rPr lang="en-US" sz="2400" b="1" dirty="0">
                <a:solidFill>
                  <a:srgbClr val="7030A0"/>
                </a:solidFill>
                <a:latin typeface="Rufina" panose="020B0604020202020204" charset="0"/>
              </a:rPr>
              <a:t>Faculty of Computers and Information</a:t>
            </a:r>
            <a:endParaRPr lang="ar-EG" sz="2400" b="1" dirty="0">
              <a:solidFill>
                <a:srgbClr val="7030A0"/>
              </a:solidFill>
              <a:latin typeface="Rufina" panose="020B0604020202020204" charset="0"/>
            </a:endParaRPr>
          </a:p>
        </p:txBody>
      </p:sp>
      <p:pic>
        <p:nvPicPr>
          <p:cNvPr id="13" name="Picture 12">
            <a:extLst>
              <a:ext uri="{FF2B5EF4-FFF2-40B4-BE49-F238E27FC236}">
                <a16:creationId xmlns:a16="http://schemas.microsoft.com/office/drawing/2014/main" id="{CF30948B-0203-4038-8633-5D04BC526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40260"/>
            <a:ext cx="2619375" cy="1743075"/>
          </a:xfrm>
          <a:prstGeom prst="rect">
            <a:avLst/>
          </a:prstGeom>
        </p:spPr>
      </p:pic>
      <p:pic>
        <p:nvPicPr>
          <p:cNvPr id="17" name="Picture 16">
            <a:extLst>
              <a:ext uri="{FF2B5EF4-FFF2-40B4-BE49-F238E27FC236}">
                <a16:creationId xmlns:a16="http://schemas.microsoft.com/office/drawing/2014/main" id="{2C6B549E-2CBA-440A-9AA5-DCD59D3B85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64567" y="-83566"/>
            <a:ext cx="2295525" cy="1990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1000"/>
                                        <p:tgtEl>
                                          <p:spTgt spid="9">
                                            <p:txEl>
                                              <p:pRg st="0" end="0"/>
                                            </p:txEl>
                                          </p:spTgt>
                                        </p:tgtEl>
                                      </p:cBhvr>
                                    </p:animEffect>
                                    <p:anim calcmode="lin" valueType="num">
                                      <p:cBhvr>
                                        <p:cTn id="3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1" dur="90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1000"/>
                                        <p:tgtEl>
                                          <p:spTgt spid="9">
                                            <p:txEl>
                                              <p:pRg st="1" end="1"/>
                                            </p:txEl>
                                          </p:spTgt>
                                        </p:tgtEl>
                                      </p:cBhvr>
                                    </p:animEffect>
                                    <p:anim calcmode="lin" valueType="num">
                                      <p:cBhvr>
                                        <p:cTn id="3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9" dur="900" decel="100000" fill="hold"/>
                                        <p:tgtEl>
                                          <p:spTgt spid="9">
                                            <p:txEl>
                                              <p:pRg st="1" end="1"/>
                                            </p:tx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9">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1000"/>
                                        <p:tgtEl>
                                          <p:spTgt spid="9">
                                            <p:txEl>
                                              <p:pRg st="3" end="3"/>
                                            </p:txEl>
                                          </p:spTgt>
                                        </p:tgtEl>
                                      </p:cBhvr>
                                    </p:animEffect>
                                    <p:anim calcmode="lin" valueType="num">
                                      <p:cBhvr>
                                        <p:cTn id="4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47" dur="900" decel="100000" fill="hold"/>
                                        <p:tgtEl>
                                          <p:spTgt spid="9">
                                            <p:txEl>
                                              <p:pRg st="3" end="3"/>
                                            </p:txEl>
                                          </p:spTgt>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9">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9">
                                            <p:txEl>
                                              <p:pRg st="5" end="5"/>
                                            </p:txEl>
                                          </p:spTgt>
                                        </p:tgtEl>
                                        <p:attrNameLst>
                                          <p:attrName>style.visibility</p:attrName>
                                        </p:attrNameLst>
                                      </p:cBhvr>
                                      <p:to>
                                        <p:strVal val="visible"/>
                                      </p:to>
                                    </p:set>
                                    <p:animEffect transition="in" filter="fade">
                                      <p:cBhvr>
                                        <p:cTn id="53" dur="1000"/>
                                        <p:tgtEl>
                                          <p:spTgt spid="9">
                                            <p:txEl>
                                              <p:pRg st="5" end="5"/>
                                            </p:txEl>
                                          </p:spTgt>
                                        </p:tgtEl>
                                      </p:cBhvr>
                                    </p:animEffect>
                                    <p:anim calcmode="lin" valueType="num">
                                      <p:cBhvr>
                                        <p:cTn id="54"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9">
                                            <p:txEl>
                                              <p:pRg st="5" end="5"/>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9">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7" presetClass="entr" presetSubtype="0" fill="hold" grpId="0" nodeType="clickEffect">
                                  <p:stCondLst>
                                    <p:cond delay="0"/>
                                  </p:stCondLst>
                                  <p:childTnLst>
                                    <p:set>
                                      <p:cBhvr>
                                        <p:cTn id="60" dur="1" fill="hold">
                                          <p:stCondLst>
                                            <p:cond delay="0"/>
                                          </p:stCondLst>
                                        </p:cTn>
                                        <p:tgtEl>
                                          <p:spTgt spid="9">
                                            <p:txEl>
                                              <p:pRg st="7" end="7"/>
                                            </p:txEl>
                                          </p:spTgt>
                                        </p:tgtEl>
                                        <p:attrNameLst>
                                          <p:attrName>style.visibility</p:attrName>
                                        </p:attrNameLst>
                                      </p:cBhvr>
                                      <p:to>
                                        <p:strVal val="visible"/>
                                      </p:to>
                                    </p:set>
                                    <p:animEffect transition="in" filter="fade">
                                      <p:cBhvr>
                                        <p:cTn id="61" dur="1000"/>
                                        <p:tgtEl>
                                          <p:spTgt spid="9">
                                            <p:txEl>
                                              <p:pRg st="7" end="7"/>
                                            </p:txEl>
                                          </p:spTgt>
                                        </p:tgtEl>
                                      </p:cBhvr>
                                    </p:animEffect>
                                    <p:anim calcmode="lin" valueType="num">
                                      <p:cBhvr>
                                        <p:cTn id="62"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63" dur="900" decel="100000" fill="hold"/>
                                        <p:tgtEl>
                                          <p:spTgt spid="9">
                                            <p:txEl>
                                              <p:pRg st="7" end="7"/>
                                            </p:txEl>
                                          </p:spTgt>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9">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 calcmode="lin" valueType="num">
                                      <p:cBhvr>
                                        <p:cTn id="69"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70"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71"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72"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bldP spid="10" grpId="0" build="p"/>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64763" y="0"/>
            <a:ext cx="5708" cy="10274316"/>
          </a:xfrm>
          <a:custGeom>
            <a:avLst/>
            <a:gdLst/>
            <a:ahLst/>
            <a:cxnLst/>
            <a:rect l="l" t="t" r="r" b="b"/>
            <a:pathLst>
              <a:path w="5715" h="10287000">
                <a:moveTo>
                  <a:pt x="0" y="10287000"/>
                </a:moveTo>
                <a:lnTo>
                  <a:pt x="5626" y="10287000"/>
                </a:lnTo>
                <a:lnTo>
                  <a:pt x="5626" y="0"/>
                </a:lnTo>
                <a:lnTo>
                  <a:pt x="0" y="0"/>
                </a:lnTo>
                <a:lnTo>
                  <a:pt x="0" y="10287000"/>
                </a:lnTo>
                <a:close/>
              </a:path>
            </a:pathLst>
          </a:custGeom>
          <a:solidFill>
            <a:srgbClr val="F2E7F5"/>
          </a:solidFill>
        </p:spPr>
        <p:txBody>
          <a:bodyPr wrap="square" lIns="0" tIns="0" rIns="0" bIns="0" rtlCol="0"/>
          <a:lstStyle/>
          <a:p>
            <a:endParaRPr sz="1798"/>
          </a:p>
        </p:txBody>
      </p:sp>
      <p:grpSp>
        <p:nvGrpSpPr>
          <p:cNvPr id="3" name="object 3"/>
          <p:cNvGrpSpPr/>
          <p:nvPr/>
        </p:nvGrpSpPr>
        <p:grpSpPr>
          <a:xfrm>
            <a:off x="-42817" y="2891"/>
            <a:ext cx="18316732" cy="10288837"/>
            <a:chOff x="-56972" y="2895"/>
            <a:chExt cx="18339345" cy="10301539"/>
          </a:xfrm>
        </p:grpSpPr>
        <p:pic>
          <p:nvPicPr>
            <p:cNvPr id="4" name="object 4"/>
            <p:cNvPicPr/>
            <p:nvPr/>
          </p:nvPicPr>
          <p:blipFill>
            <a:blip r:embed="rId2" cstate="print"/>
            <a:stretch>
              <a:fillRect/>
            </a:stretch>
          </p:blipFill>
          <p:spPr>
            <a:xfrm>
              <a:off x="-56972" y="17434"/>
              <a:ext cx="5696496" cy="10287000"/>
            </a:xfrm>
            <a:prstGeom prst="rect">
              <a:avLst/>
            </a:prstGeom>
          </p:spPr>
        </p:pic>
        <p:pic>
          <p:nvPicPr>
            <p:cNvPr id="5" name="object 5"/>
            <p:cNvPicPr/>
            <p:nvPr/>
          </p:nvPicPr>
          <p:blipFill>
            <a:blip r:embed="rId3" cstate="print"/>
            <a:stretch>
              <a:fillRect/>
            </a:stretch>
          </p:blipFill>
          <p:spPr>
            <a:xfrm>
              <a:off x="5585548" y="2895"/>
              <a:ext cx="12696825" cy="10277475"/>
            </a:xfrm>
            <a:prstGeom prst="rect">
              <a:avLst/>
            </a:prstGeom>
          </p:spPr>
        </p:pic>
      </p:grpSp>
      <p:sp>
        <p:nvSpPr>
          <p:cNvPr id="8" name="Freeform 5">
            <a:extLst>
              <a:ext uri="{FF2B5EF4-FFF2-40B4-BE49-F238E27FC236}">
                <a16:creationId xmlns:a16="http://schemas.microsoft.com/office/drawing/2014/main" id="{12534A3C-9270-416A-9C14-D07B987993C9}"/>
              </a:ext>
            </a:extLst>
          </p:cNvPr>
          <p:cNvSpPr/>
          <p:nvPr/>
        </p:nvSpPr>
        <p:spPr>
          <a:xfrm>
            <a:off x="11963400" y="1553986"/>
            <a:ext cx="2521624"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7">
            <a:extLst>
              <a:ext uri="{FF2B5EF4-FFF2-40B4-BE49-F238E27FC236}">
                <a16:creationId xmlns:a16="http://schemas.microsoft.com/office/drawing/2014/main" id="{07F23361-9C79-4FCB-BF9C-AEA3DE39AFE5}"/>
              </a:ext>
            </a:extLst>
          </p:cNvPr>
          <p:cNvSpPr txBox="1"/>
          <p:nvPr/>
        </p:nvSpPr>
        <p:spPr>
          <a:xfrm>
            <a:off x="8458940" y="295578"/>
            <a:ext cx="7047048" cy="11060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498"/>
              </a:lnSpc>
            </a:pPr>
            <a:r>
              <a:rPr lang="en-US" sz="5400" dirty="0">
                <a:solidFill>
                  <a:srgbClr val="800080"/>
                </a:solidFill>
              </a:rPr>
              <a:t>Implementation Details</a:t>
            </a:r>
            <a:endParaRPr lang="en-US" sz="5400" dirty="0">
              <a:solidFill>
                <a:srgbClr val="800080"/>
              </a:solidFill>
              <a:latin typeface="Rufina"/>
            </a:endParaRPr>
          </a:p>
        </p:txBody>
      </p:sp>
      <p:sp>
        <p:nvSpPr>
          <p:cNvPr id="10" name="TextBox 9">
            <a:extLst>
              <a:ext uri="{FF2B5EF4-FFF2-40B4-BE49-F238E27FC236}">
                <a16:creationId xmlns:a16="http://schemas.microsoft.com/office/drawing/2014/main" id="{50894637-226D-4587-BCD2-6BEB866C15A6}"/>
              </a:ext>
            </a:extLst>
          </p:cNvPr>
          <p:cNvSpPr txBox="1">
            <a:spLocks noChangeAspect="1"/>
          </p:cNvSpPr>
          <p:nvPr/>
        </p:nvSpPr>
        <p:spPr>
          <a:xfrm>
            <a:off x="6502120" y="1997106"/>
            <a:ext cx="11545864" cy="7565994"/>
          </a:xfrm>
          <a:prstGeom prst="rect">
            <a:avLst/>
          </a:prstGeom>
          <a:noFill/>
        </p:spPr>
        <p:txBody>
          <a:bodyPr wrap="square" rtlCol="1">
            <a:noAutofit/>
          </a:bodyPr>
          <a:lstStyle/>
          <a:p>
            <a:pPr marL="342900" indent="-342900">
              <a:buFont typeface="Arial" panose="020B0604020202020204" pitchFamily="34" charset="0"/>
              <a:buChar char="•"/>
            </a:pPr>
            <a:r>
              <a:rPr lang="en-US" sz="2400" b="1" dirty="0">
                <a:solidFill>
                  <a:srgbClr val="CB0F95"/>
                </a:solidFill>
              </a:rPr>
              <a:t>Object Recognition Module:</a:t>
            </a:r>
          </a:p>
          <a:p>
            <a:pPr marL="800100" lvl="1" indent="-342900">
              <a:buFont typeface="Arial" panose="020B0604020202020204" pitchFamily="34" charset="0"/>
              <a:buChar char="•"/>
            </a:pPr>
            <a:r>
              <a:rPr lang="en-US" sz="2400" b="1" dirty="0"/>
              <a:t>YOLOv5 Algorithm: Used for real-time object detection, capturing images via the  mobile camera and identifying objects.</a:t>
            </a:r>
          </a:p>
          <a:p>
            <a:pPr marL="800100" lvl="1" indent="-342900">
              <a:buFont typeface="Arial" panose="020B0604020202020204" pitchFamily="34" charset="0"/>
              <a:buChar char="•"/>
            </a:pPr>
            <a:r>
              <a:rPr lang="en-US" sz="2400" b="1" dirty="0"/>
              <a:t>Distance Measurement: Calculates distances to objects using image data.</a:t>
            </a:r>
          </a:p>
          <a:p>
            <a:pPr marL="800100" lvl="1"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solidFill>
                  <a:srgbClr val="CB0F95"/>
                </a:solidFill>
              </a:rPr>
              <a:t>Text Reading Module</a:t>
            </a:r>
            <a:r>
              <a:rPr lang="en-US" sz="2400" b="1" dirty="0"/>
              <a:t>:</a:t>
            </a:r>
          </a:p>
          <a:p>
            <a:pPr marL="800100" lvl="1" indent="-342900">
              <a:buFont typeface="Arial" panose="020B0604020202020204" pitchFamily="34" charset="0"/>
              <a:buChar char="•"/>
            </a:pPr>
            <a:r>
              <a:rPr lang="en-US" sz="2400" b="1" dirty="0"/>
              <a:t>OCR (Optical Character Recognition): Reads text from images.</a:t>
            </a:r>
          </a:p>
          <a:p>
            <a:pPr marL="800100" lvl="1" indent="-342900">
              <a:buFont typeface="Arial" panose="020B0604020202020204" pitchFamily="34" charset="0"/>
              <a:buChar char="•"/>
            </a:pPr>
            <a:r>
              <a:rPr lang="en-US" sz="2400" b="1" dirty="0"/>
              <a:t>Text-to-Speech (TTS): Converts recognized text into audio.</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solidFill>
                  <a:srgbClr val="CB0F95"/>
                </a:solidFill>
              </a:rPr>
              <a:t>Currency Recognition Module:</a:t>
            </a:r>
          </a:p>
          <a:p>
            <a:pPr marL="800100" lvl="1" indent="-342900">
              <a:buFont typeface="Arial" panose="020B0604020202020204" pitchFamily="34" charset="0"/>
              <a:buChar char="•"/>
            </a:pPr>
            <a:r>
              <a:rPr lang="en-US" sz="2400" b="1" dirty="0"/>
              <a:t>CNN (Convolutional Neural Network): Identifies different types of currency using pre-trained models</a:t>
            </a:r>
            <a:r>
              <a:rPr lang="en-US" sz="2400" dirty="0"/>
              <a:t>. </a:t>
            </a:r>
          </a:p>
          <a:p>
            <a:pPr marL="800100" lvl="1" indent="-342900">
              <a:buFont typeface="Arial" panose="020B0604020202020204" pitchFamily="34" charset="0"/>
              <a:buChar char="•"/>
            </a:pPr>
            <a:r>
              <a:rPr lang="en-US" sz="2400" b="1" dirty="0"/>
              <a:t>Transfer Learning: Enhances the model's accuracy using MobileNetV2.</a:t>
            </a:r>
          </a:p>
          <a:p>
            <a:pPr marL="800100" lvl="1"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solidFill>
                  <a:srgbClr val="CB0F95"/>
                </a:solidFill>
              </a:rPr>
              <a:t>Facial Recognition Module:</a:t>
            </a:r>
          </a:p>
          <a:p>
            <a:pPr marL="800100" lvl="1" indent="-342900">
              <a:buFont typeface="Arial" panose="020B0604020202020204" pitchFamily="34" charset="0"/>
              <a:buChar char="•"/>
            </a:pPr>
            <a:r>
              <a:rPr lang="en-US" sz="2400" b="1" dirty="0"/>
              <a:t>MTCNN (Multi-task Cascaded Convolutional Networks): Detects and recognizes faces.</a:t>
            </a:r>
          </a:p>
          <a:p>
            <a:pPr marL="800100" lvl="1" indent="-342900">
              <a:buFont typeface="Arial" panose="020B0604020202020204" pitchFamily="34" charset="0"/>
              <a:buChar char="•"/>
            </a:pPr>
            <a:r>
              <a:rPr lang="en-US" sz="2400" b="1" dirty="0"/>
              <a:t>Person Counting: Counts the number of people detected in the image.</a:t>
            </a:r>
          </a:p>
          <a:p>
            <a:pPr marL="800100" lvl="1"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endParaRPr lang="en-US" sz="2400" b="1" dirty="0"/>
          </a:p>
          <a:p>
            <a:r>
              <a:rPr lang="en-US" sz="2400" b="1" dirty="0"/>
              <a:t>                  </a:t>
            </a:r>
          </a:p>
          <a:p>
            <a:br>
              <a:rPr lang="en-US" dirty="0"/>
            </a:br>
            <a:r>
              <a:rPr lang="en-US" dirty="0"/>
              <a:t> </a:t>
            </a:r>
            <a:endParaRPr lang="ar-EG" dirty="0"/>
          </a:p>
        </p:txBody>
      </p:sp>
      <p:sp>
        <p:nvSpPr>
          <p:cNvPr id="15" name="Freeform 5">
            <a:extLst>
              <a:ext uri="{FF2B5EF4-FFF2-40B4-BE49-F238E27FC236}">
                <a16:creationId xmlns:a16="http://schemas.microsoft.com/office/drawing/2014/main" id="{E172DDAA-5AA9-44D0-BA06-511121DC0F40}"/>
              </a:ext>
            </a:extLst>
          </p:cNvPr>
          <p:cNvSpPr/>
          <p:nvPr/>
        </p:nvSpPr>
        <p:spPr>
          <a:xfrm>
            <a:off x="7303677" y="278209"/>
            <a:ext cx="2521624"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80">
                                          <p:stCondLst>
                                            <p:cond delay="0"/>
                                          </p:stCondLst>
                                        </p:cTn>
                                        <p:tgtEl>
                                          <p:spTgt spid="11"/>
                                        </p:tgtEl>
                                      </p:cBhvr>
                                    </p:animEffect>
                                    <p:anim calcmode="lin" valueType="num">
                                      <p:cBhvr>
                                        <p:cTn id="1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8" dur="26">
                                          <p:stCondLst>
                                            <p:cond delay="650"/>
                                          </p:stCondLst>
                                        </p:cTn>
                                        <p:tgtEl>
                                          <p:spTgt spid="11"/>
                                        </p:tgtEl>
                                      </p:cBhvr>
                                      <p:to x="100000" y="60000"/>
                                    </p:animScale>
                                    <p:animScale>
                                      <p:cBhvr>
                                        <p:cTn id="19" dur="166" decel="50000">
                                          <p:stCondLst>
                                            <p:cond delay="676"/>
                                          </p:stCondLst>
                                        </p:cTn>
                                        <p:tgtEl>
                                          <p:spTgt spid="11"/>
                                        </p:tgtEl>
                                      </p:cBhvr>
                                      <p:to x="100000" y="100000"/>
                                    </p:animScale>
                                    <p:animScale>
                                      <p:cBhvr>
                                        <p:cTn id="20" dur="26">
                                          <p:stCondLst>
                                            <p:cond delay="1312"/>
                                          </p:stCondLst>
                                        </p:cTn>
                                        <p:tgtEl>
                                          <p:spTgt spid="11"/>
                                        </p:tgtEl>
                                      </p:cBhvr>
                                      <p:to x="100000" y="80000"/>
                                    </p:animScale>
                                    <p:animScale>
                                      <p:cBhvr>
                                        <p:cTn id="21" dur="166" decel="50000">
                                          <p:stCondLst>
                                            <p:cond delay="1338"/>
                                          </p:stCondLst>
                                        </p:cTn>
                                        <p:tgtEl>
                                          <p:spTgt spid="11"/>
                                        </p:tgtEl>
                                      </p:cBhvr>
                                      <p:to x="100000" y="100000"/>
                                    </p:animScale>
                                    <p:animScale>
                                      <p:cBhvr>
                                        <p:cTn id="22" dur="26">
                                          <p:stCondLst>
                                            <p:cond delay="1642"/>
                                          </p:stCondLst>
                                        </p:cTn>
                                        <p:tgtEl>
                                          <p:spTgt spid="11"/>
                                        </p:tgtEl>
                                      </p:cBhvr>
                                      <p:to x="100000" y="90000"/>
                                    </p:animScale>
                                    <p:animScale>
                                      <p:cBhvr>
                                        <p:cTn id="23" dur="166" decel="50000">
                                          <p:stCondLst>
                                            <p:cond delay="1668"/>
                                          </p:stCondLst>
                                        </p:cTn>
                                        <p:tgtEl>
                                          <p:spTgt spid="11"/>
                                        </p:tgtEl>
                                      </p:cBhvr>
                                      <p:to x="100000" y="100000"/>
                                    </p:animScale>
                                    <p:animScale>
                                      <p:cBhvr>
                                        <p:cTn id="24" dur="26">
                                          <p:stCondLst>
                                            <p:cond delay="1808"/>
                                          </p:stCondLst>
                                        </p:cTn>
                                        <p:tgtEl>
                                          <p:spTgt spid="11"/>
                                        </p:tgtEl>
                                      </p:cBhvr>
                                      <p:to x="100000" y="95000"/>
                                    </p:animScale>
                                    <p:animScale>
                                      <p:cBhvr>
                                        <p:cTn id="25" dur="166" decel="50000">
                                          <p:stCondLst>
                                            <p:cond delay="1834"/>
                                          </p:stCondLst>
                                        </p:cTn>
                                        <p:tgtEl>
                                          <p:spTgt spid="11"/>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p:cTn id="35"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6"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37"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38" dur="1000"/>
                                        <p:tgtEl>
                                          <p:spTgt spid="10">
                                            <p:txEl>
                                              <p:pRg st="0" end="0"/>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 calcmode="lin" valueType="num">
                                      <p:cBhvr>
                                        <p:cTn id="41"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42"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43"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44" dur="1000"/>
                                        <p:tgtEl>
                                          <p:spTgt spid="10">
                                            <p:txEl>
                                              <p:pRg st="1" end="1"/>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anim calcmode="lin" valueType="num">
                                      <p:cBhvr>
                                        <p:cTn id="47" dur="10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48" dur="10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49" dur="1000" fill="hold"/>
                                        <p:tgtEl>
                                          <p:spTgt spid="10">
                                            <p:txEl>
                                              <p:pRg st="2" end="2"/>
                                            </p:txEl>
                                          </p:spTgt>
                                        </p:tgtEl>
                                        <p:attrNameLst>
                                          <p:attrName>style.rotation</p:attrName>
                                        </p:attrNameLst>
                                      </p:cBhvr>
                                      <p:tavLst>
                                        <p:tav tm="0">
                                          <p:val>
                                            <p:fltVal val="90"/>
                                          </p:val>
                                        </p:tav>
                                        <p:tav tm="100000">
                                          <p:val>
                                            <p:fltVal val="0"/>
                                          </p:val>
                                        </p:tav>
                                      </p:tavLst>
                                    </p:anim>
                                    <p:animEffect transition="in" filter="fade">
                                      <p:cBhvr>
                                        <p:cTn id="50" dur="1000"/>
                                        <p:tgtEl>
                                          <p:spTgt spid="10">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0">
                                            <p:txEl>
                                              <p:pRg st="4" end="4"/>
                                            </p:txEl>
                                          </p:spTgt>
                                        </p:tgtEl>
                                        <p:attrNameLst>
                                          <p:attrName>style.visibility</p:attrName>
                                        </p:attrNameLst>
                                      </p:cBhvr>
                                      <p:to>
                                        <p:strVal val="visible"/>
                                      </p:to>
                                    </p:set>
                                    <p:anim calcmode="lin" valueType="num">
                                      <p:cBhvr>
                                        <p:cTn id="55" dur="10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0">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0">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0">
                                            <p:txEl>
                                              <p:pRg st="4" end="4"/>
                                            </p:txEl>
                                          </p:spTgt>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
                                            <p:txEl>
                                              <p:pRg st="5" end="5"/>
                                            </p:txEl>
                                          </p:spTgt>
                                        </p:tgtEl>
                                        <p:attrNameLst>
                                          <p:attrName>style.visibility</p:attrName>
                                        </p:attrNameLst>
                                      </p:cBhvr>
                                      <p:to>
                                        <p:strVal val="visible"/>
                                      </p:to>
                                    </p:set>
                                    <p:anim calcmode="lin" valueType="num">
                                      <p:cBhvr>
                                        <p:cTn id="61" dur="10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62" dur="10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63" dur="1000" fill="hold"/>
                                        <p:tgtEl>
                                          <p:spTgt spid="10">
                                            <p:txEl>
                                              <p:pRg st="5" end="5"/>
                                            </p:txEl>
                                          </p:spTgt>
                                        </p:tgtEl>
                                        <p:attrNameLst>
                                          <p:attrName>style.rotation</p:attrName>
                                        </p:attrNameLst>
                                      </p:cBhvr>
                                      <p:tavLst>
                                        <p:tav tm="0">
                                          <p:val>
                                            <p:fltVal val="90"/>
                                          </p:val>
                                        </p:tav>
                                        <p:tav tm="100000">
                                          <p:val>
                                            <p:fltVal val="0"/>
                                          </p:val>
                                        </p:tav>
                                      </p:tavLst>
                                    </p:anim>
                                    <p:animEffect transition="in" filter="fade">
                                      <p:cBhvr>
                                        <p:cTn id="64" dur="1000"/>
                                        <p:tgtEl>
                                          <p:spTgt spid="10">
                                            <p:txEl>
                                              <p:pRg st="5" end="5"/>
                                            </p:txEl>
                                          </p:spTgt>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anim calcmode="lin" valueType="num">
                                      <p:cBhvr>
                                        <p:cTn id="67" dur="1000" fill="hold"/>
                                        <p:tgtEl>
                                          <p:spTgt spid="10">
                                            <p:txEl>
                                              <p:pRg st="6" end="6"/>
                                            </p:txEl>
                                          </p:spTgt>
                                        </p:tgtEl>
                                        <p:attrNameLst>
                                          <p:attrName>ppt_w</p:attrName>
                                        </p:attrNameLst>
                                      </p:cBhvr>
                                      <p:tavLst>
                                        <p:tav tm="0">
                                          <p:val>
                                            <p:fltVal val="0"/>
                                          </p:val>
                                        </p:tav>
                                        <p:tav tm="100000">
                                          <p:val>
                                            <p:strVal val="#ppt_w"/>
                                          </p:val>
                                        </p:tav>
                                      </p:tavLst>
                                    </p:anim>
                                    <p:anim calcmode="lin" valueType="num">
                                      <p:cBhvr>
                                        <p:cTn id="68" dur="1000" fill="hold"/>
                                        <p:tgtEl>
                                          <p:spTgt spid="10">
                                            <p:txEl>
                                              <p:pRg st="6" end="6"/>
                                            </p:txEl>
                                          </p:spTgt>
                                        </p:tgtEl>
                                        <p:attrNameLst>
                                          <p:attrName>ppt_h</p:attrName>
                                        </p:attrNameLst>
                                      </p:cBhvr>
                                      <p:tavLst>
                                        <p:tav tm="0">
                                          <p:val>
                                            <p:fltVal val="0"/>
                                          </p:val>
                                        </p:tav>
                                        <p:tav tm="100000">
                                          <p:val>
                                            <p:strVal val="#ppt_h"/>
                                          </p:val>
                                        </p:tav>
                                      </p:tavLst>
                                    </p:anim>
                                    <p:anim calcmode="lin" valueType="num">
                                      <p:cBhvr>
                                        <p:cTn id="69" dur="1000" fill="hold"/>
                                        <p:tgtEl>
                                          <p:spTgt spid="10">
                                            <p:txEl>
                                              <p:pRg st="6" end="6"/>
                                            </p:txEl>
                                          </p:spTgt>
                                        </p:tgtEl>
                                        <p:attrNameLst>
                                          <p:attrName>style.rotation</p:attrName>
                                        </p:attrNameLst>
                                      </p:cBhvr>
                                      <p:tavLst>
                                        <p:tav tm="0">
                                          <p:val>
                                            <p:fltVal val="90"/>
                                          </p:val>
                                        </p:tav>
                                        <p:tav tm="100000">
                                          <p:val>
                                            <p:fltVal val="0"/>
                                          </p:val>
                                        </p:tav>
                                      </p:tavLst>
                                    </p:anim>
                                    <p:animEffect transition="in" filter="fade">
                                      <p:cBhvr>
                                        <p:cTn id="70" dur="1000"/>
                                        <p:tgtEl>
                                          <p:spTgt spid="10">
                                            <p:txEl>
                                              <p:pRg st="6" end="6"/>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10">
                                            <p:txEl>
                                              <p:pRg st="8" end="8"/>
                                            </p:txEl>
                                          </p:spTgt>
                                        </p:tgtEl>
                                        <p:attrNameLst>
                                          <p:attrName>style.visibility</p:attrName>
                                        </p:attrNameLst>
                                      </p:cBhvr>
                                      <p:to>
                                        <p:strVal val="visible"/>
                                      </p:to>
                                    </p:set>
                                    <p:anim calcmode="lin" valueType="num">
                                      <p:cBhvr>
                                        <p:cTn id="75" dur="1000" fill="hold"/>
                                        <p:tgtEl>
                                          <p:spTgt spid="10">
                                            <p:txEl>
                                              <p:pRg st="8" end="8"/>
                                            </p:txEl>
                                          </p:spTgt>
                                        </p:tgtEl>
                                        <p:attrNameLst>
                                          <p:attrName>ppt_w</p:attrName>
                                        </p:attrNameLst>
                                      </p:cBhvr>
                                      <p:tavLst>
                                        <p:tav tm="0">
                                          <p:val>
                                            <p:fltVal val="0"/>
                                          </p:val>
                                        </p:tav>
                                        <p:tav tm="100000">
                                          <p:val>
                                            <p:strVal val="#ppt_w"/>
                                          </p:val>
                                        </p:tav>
                                      </p:tavLst>
                                    </p:anim>
                                    <p:anim calcmode="lin" valueType="num">
                                      <p:cBhvr>
                                        <p:cTn id="76" dur="1000" fill="hold"/>
                                        <p:tgtEl>
                                          <p:spTgt spid="10">
                                            <p:txEl>
                                              <p:pRg st="8" end="8"/>
                                            </p:txEl>
                                          </p:spTgt>
                                        </p:tgtEl>
                                        <p:attrNameLst>
                                          <p:attrName>ppt_h</p:attrName>
                                        </p:attrNameLst>
                                      </p:cBhvr>
                                      <p:tavLst>
                                        <p:tav tm="0">
                                          <p:val>
                                            <p:fltVal val="0"/>
                                          </p:val>
                                        </p:tav>
                                        <p:tav tm="100000">
                                          <p:val>
                                            <p:strVal val="#ppt_h"/>
                                          </p:val>
                                        </p:tav>
                                      </p:tavLst>
                                    </p:anim>
                                    <p:anim calcmode="lin" valueType="num">
                                      <p:cBhvr>
                                        <p:cTn id="77" dur="1000" fill="hold"/>
                                        <p:tgtEl>
                                          <p:spTgt spid="10">
                                            <p:txEl>
                                              <p:pRg st="8" end="8"/>
                                            </p:txEl>
                                          </p:spTgt>
                                        </p:tgtEl>
                                        <p:attrNameLst>
                                          <p:attrName>style.rotation</p:attrName>
                                        </p:attrNameLst>
                                      </p:cBhvr>
                                      <p:tavLst>
                                        <p:tav tm="0">
                                          <p:val>
                                            <p:fltVal val="90"/>
                                          </p:val>
                                        </p:tav>
                                        <p:tav tm="100000">
                                          <p:val>
                                            <p:fltVal val="0"/>
                                          </p:val>
                                        </p:tav>
                                      </p:tavLst>
                                    </p:anim>
                                    <p:animEffect transition="in" filter="fade">
                                      <p:cBhvr>
                                        <p:cTn id="78" dur="1000"/>
                                        <p:tgtEl>
                                          <p:spTgt spid="10">
                                            <p:txEl>
                                              <p:pRg st="8" end="8"/>
                                            </p:txEl>
                                          </p:spTgt>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10">
                                            <p:txEl>
                                              <p:pRg st="9" end="9"/>
                                            </p:txEl>
                                          </p:spTgt>
                                        </p:tgtEl>
                                        <p:attrNameLst>
                                          <p:attrName>style.visibility</p:attrName>
                                        </p:attrNameLst>
                                      </p:cBhvr>
                                      <p:to>
                                        <p:strVal val="visible"/>
                                      </p:to>
                                    </p:set>
                                    <p:anim calcmode="lin" valueType="num">
                                      <p:cBhvr>
                                        <p:cTn id="81" dur="1000" fill="hold"/>
                                        <p:tgtEl>
                                          <p:spTgt spid="10">
                                            <p:txEl>
                                              <p:pRg st="9" end="9"/>
                                            </p:txEl>
                                          </p:spTgt>
                                        </p:tgtEl>
                                        <p:attrNameLst>
                                          <p:attrName>ppt_w</p:attrName>
                                        </p:attrNameLst>
                                      </p:cBhvr>
                                      <p:tavLst>
                                        <p:tav tm="0">
                                          <p:val>
                                            <p:fltVal val="0"/>
                                          </p:val>
                                        </p:tav>
                                        <p:tav tm="100000">
                                          <p:val>
                                            <p:strVal val="#ppt_w"/>
                                          </p:val>
                                        </p:tav>
                                      </p:tavLst>
                                    </p:anim>
                                    <p:anim calcmode="lin" valueType="num">
                                      <p:cBhvr>
                                        <p:cTn id="82" dur="1000" fill="hold"/>
                                        <p:tgtEl>
                                          <p:spTgt spid="10">
                                            <p:txEl>
                                              <p:pRg st="9" end="9"/>
                                            </p:txEl>
                                          </p:spTgt>
                                        </p:tgtEl>
                                        <p:attrNameLst>
                                          <p:attrName>ppt_h</p:attrName>
                                        </p:attrNameLst>
                                      </p:cBhvr>
                                      <p:tavLst>
                                        <p:tav tm="0">
                                          <p:val>
                                            <p:fltVal val="0"/>
                                          </p:val>
                                        </p:tav>
                                        <p:tav tm="100000">
                                          <p:val>
                                            <p:strVal val="#ppt_h"/>
                                          </p:val>
                                        </p:tav>
                                      </p:tavLst>
                                    </p:anim>
                                    <p:anim calcmode="lin" valueType="num">
                                      <p:cBhvr>
                                        <p:cTn id="83" dur="1000" fill="hold"/>
                                        <p:tgtEl>
                                          <p:spTgt spid="10">
                                            <p:txEl>
                                              <p:pRg st="9" end="9"/>
                                            </p:txEl>
                                          </p:spTgt>
                                        </p:tgtEl>
                                        <p:attrNameLst>
                                          <p:attrName>style.rotation</p:attrName>
                                        </p:attrNameLst>
                                      </p:cBhvr>
                                      <p:tavLst>
                                        <p:tav tm="0">
                                          <p:val>
                                            <p:fltVal val="90"/>
                                          </p:val>
                                        </p:tav>
                                        <p:tav tm="100000">
                                          <p:val>
                                            <p:fltVal val="0"/>
                                          </p:val>
                                        </p:tav>
                                      </p:tavLst>
                                    </p:anim>
                                    <p:animEffect transition="in" filter="fade">
                                      <p:cBhvr>
                                        <p:cTn id="84" dur="1000"/>
                                        <p:tgtEl>
                                          <p:spTgt spid="10">
                                            <p:txEl>
                                              <p:pRg st="9" end="9"/>
                                            </p:txEl>
                                          </p:spTgt>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10">
                                            <p:txEl>
                                              <p:pRg st="10" end="10"/>
                                            </p:txEl>
                                          </p:spTgt>
                                        </p:tgtEl>
                                        <p:attrNameLst>
                                          <p:attrName>style.visibility</p:attrName>
                                        </p:attrNameLst>
                                      </p:cBhvr>
                                      <p:to>
                                        <p:strVal val="visible"/>
                                      </p:to>
                                    </p:set>
                                    <p:anim calcmode="lin" valueType="num">
                                      <p:cBhvr>
                                        <p:cTn id="87" dur="1000" fill="hold"/>
                                        <p:tgtEl>
                                          <p:spTgt spid="10">
                                            <p:txEl>
                                              <p:pRg st="10" end="10"/>
                                            </p:txEl>
                                          </p:spTgt>
                                        </p:tgtEl>
                                        <p:attrNameLst>
                                          <p:attrName>ppt_w</p:attrName>
                                        </p:attrNameLst>
                                      </p:cBhvr>
                                      <p:tavLst>
                                        <p:tav tm="0">
                                          <p:val>
                                            <p:fltVal val="0"/>
                                          </p:val>
                                        </p:tav>
                                        <p:tav tm="100000">
                                          <p:val>
                                            <p:strVal val="#ppt_w"/>
                                          </p:val>
                                        </p:tav>
                                      </p:tavLst>
                                    </p:anim>
                                    <p:anim calcmode="lin" valueType="num">
                                      <p:cBhvr>
                                        <p:cTn id="88" dur="1000" fill="hold"/>
                                        <p:tgtEl>
                                          <p:spTgt spid="10">
                                            <p:txEl>
                                              <p:pRg st="10" end="10"/>
                                            </p:txEl>
                                          </p:spTgt>
                                        </p:tgtEl>
                                        <p:attrNameLst>
                                          <p:attrName>ppt_h</p:attrName>
                                        </p:attrNameLst>
                                      </p:cBhvr>
                                      <p:tavLst>
                                        <p:tav tm="0">
                                          <p:val>
                                            <p:fltVal val="0"/>
                                          </p:val>
                                        </p:tav>
                                        <p:tav tm="100000">
                                          <p:val>
                                            <p:strVal val="#ppt_h"/>
                                          </p:val>
                                        </p:tav>
                                      </p:tavLst>
                                    </p:anim>
                                    <p:anim calcmode="lin" valueType="num">
                                      <p:cBhvr>
                                        <p:cTn id="89" dur="1000" fill="hold"/>
                                        <p:tgtEl>
                                          <p:spTgt spid="10">
                                            <p:txEl>
                                              <p:pRg st="10" end="10"/>
                                            </p:txEl>
                                          </p:spTgt>
                                        </p:tgtEl>
                                        <p:attrNameLst>
                                          <p:attrName>style.rotation</p:attrName>
                                        </p:attrNameLst>
                                      </p:cBhvr>
                                      <p:tavLst>
                                        <p:tav tm="0">
                                          <p:val>
                                            <p:fltVal val="90"/>
                                          </p:val>
                                        </p:tav>
                                        <p:tav tm="100000">
                                          <p:val>
                                            <p:fltVal val="0"/>
                                          </p:val>
                                        </p:tav>
                                      </p:tavLst>
                                    </p:anim>
                                    <p:animEffect transition="in" filter="fade">
                                      <p:cBhvr>
                                        <p:cTn id="90" dur="1000"/>
                                        <p:tgtEl>
                                          <p:spTgt spid="10">
                                            <p:txEl>
                                              <p:pRg st="10" end="1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10">
                                            <p:txEl>
                                              <p:pRg st="12" end="12"/>
                                            </p:txEl>
                                          </p:spTgt>
                                        </p:tgtEl>
                                        <p:attrNameLst>
                                          <p:attrName>style.visibility</p:attrName>
                                        </p:attrNameLst>
                                      </p:cBhvr>
                                      <p:to>
                                        <p:strVal val="visible"/>
                                      </p:to>
                                    </p:set>
                                    <p:anim calcmode="lin" valueType="num">
                                      <p:cBhvr>
                                        <p:cTn id="95" dur="1000" fill="hold"/>
                                        <p:tgtEl>
                                          <p:spTgt spid="10">
                                            <p:txEl>
                                              <p:pRg st="12" end="12"/>
                                            </p:txEl>
                                          </p:spTgt>
                                        </p:tgtEl>
                                        <p:attrNameLst>
                                          <p:attrName>ppt_w</p:attrName>
                                        </p:attrNameLst>
                                      </p:cBhvr>
                                      <p:tavLst>
                                        <p:tav tm="0">
                                          <p:val>
                                            <p:fltVal val="0"/>
                                          </p:val>
                                        </p:tav>
                                        <p:tav tm="100000">
                                          <p:val>
                                            <p:strVal val="#ppt_w"/>
                                          </p:val>
                                        </p:tav>
                                      </p:tavLst>
                                    </p:anim>
                                    <p:anim calcmode="lin" valueType="num">
                                      <p:cBhvr>
                                        <p:cTn id="96" dur="1000" fill="hold"/>
                                        <p:tgtEl>
                                          <p:spTgt spid="10">
                                            <p:txEl>
                                              <p:pRg st="12" end="12"/>
                                            </p:txEl>
                                          </p:spTgt>
                                        </p:tgtEl>
                                        <p:attrNameLst>
                                          <p:attrName>ppt_h</p:attrName>
                                        </p:attrNameLst>
                                      </p:cBhvr>
                                      <p:tavLst>
                                        <p:tav tm="0">
                                          <p:val>
                                            <p:fltVal val="0"/>
                                          </p:val>
                                        </p:tav>
                                        <p:tav tm="100000">
                                          <p:val>
                                            <p:strVal val="#ppt_h"/>
                                          </p:val>
                                        </p:tav>
                                      </p:tavLst>
                                    </p:anim>
                                    <p:anim calcmode="lin" valueType="num">
                                      <p:cBhvr>
                                        <p:cTn id="97" dur="1000" fill="hold"/>
                                        <p:tgtEl>
                                          <p:spTgt spid="10">
                                            <p:txEl>
                                              <p:pRg st="12" end="12"/>
                                            </p:txEl>
                                          </p:spTgt>
                                        </p:tgtEl>
                                        <p:attrNameLst>
                                          <p:attrName>style.rotation</p:attrName>
                                        </p:attrNameLst>
                                      </p:cBhvr>
                                      <p:tavLst>
                                        <p:tav tm="0">
                                          <p:val>
                                            <p:fltVal val="90"/>
                                          </p:val>
                                        </p:tav>
                                        <p:tav tm="100000">
                                          <p:val>
                                            <p:fltVal val="0"/>
                                          </p:val>
                                        </p:tav>
                                      </p:tavLst>
                                    </p:anim>
                                    <p:animEffect transition="in" filter="fade">
                                      <p:cBhvr>
                                        <p:cTn id="98" dur="1000"/>
                                        <p:tgtEl>
                                          <p:spTgt spid="10">
                                            <p:txEl>
                                              <p:pRg st="12" end="12"/>
                                            </p:txEl>
                                          </p:spTgt>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10">
                                            <p:txEl>
                                              <p:pRg st="13" end="13"/>
                                            </p:txEl>
                                          </p:spTgt>
                                        </p:tgtEl>
                                        <p:attrNameLst>
                                          <p:attrName>style.visibility</p:attrName>
                                        </p:attrNameLst>
                                      </p:cBhvr>
                                      <p:to>
                                        <p:strVal val="visible"/>
                                      </p:to>
                                    </p:set>
                                    <p:anim calcmode="lin" valueType="num">
                                      <p:cBhvr>
                                        <p:cTn id="101" dur="1000" fill="hold"/>
                                        <p:tgtEl>
                                          <p:spTgt spid="10">
                                            <p:txEl>
                                              <p:pRg st="13" end="13"/>
                                            </p:txEl>
                                          </p:spTgt>
                                        </p:tgtEl>
                                        <p:attrNameLst>
                                          <p:attrName>ppt_w</p:attrName>
                                        </p:attrNameLst>
                                      </p:cBhvr>
                                      <p:tavLst>
                                        <p:tav tm="0">
                                          <p:val>
                                            <p:fltVal val="0"/>
                                          </p:val>
                                        </p:tav>
                                        <p:tav tm="100000">
                                          <p:val>
                                            <p:strVal val="#ppt_w"/>
                                          </p:val>
                                        </p:tav>
                                      </p:tavLst>
                                    </p:anim>
                                    <p:anim calcmode="lin" valueType="num">
                                      <p:cBhvr>
                                        <p:cTn id="102" dur="1000" fill="hold"/>
                                        <p:tgtEl>
                                          <p:spTgt spid="10">
                                            <p:txEl>
                                              <p:pRg st="13" end="13"/>
                                            </p:txEl>
                                          </p:spTgt>
                                        </p:tgtEl>
                                        <p:attrNameLst>
                                          <p:attrName>ppt_h</p:attrName>
                                        </p:attrNameLst>
                                      </p:cBhvr>
                                      <p:tavLst>
                                        <p:tav tm="0">
                                          <p:val>
                                            <p:fltVal val="0"/>
                                          </p:val>
                                        </p:tav>
                                        <p:tav tm="100000">
                                          <p:val>
                                            <p:strVal val="#ppt_h"/>
                                          </p:val>
                                        </p:tav>
                                      </p:tavLst>
                                    </p:anim>
                                    <p:anim calcmode="lin" valueType="num">
                                      <p:cBhvr>
                                        <p:cTn id="103" dur="1000" fill="hold"/>
                                        <p:tgtEl>
                                          <p:spTgt spid="10">
                                            <p:txEl>
                                              <p:pRg st="13" end="13"/>
                                            </p:txEl>
                                          </p:spTgt>
                                        </p:tgtEl>
                                        <p:attrNameLst>
                                          <p:attrName>style.rotation</p:attrName>
                                        </p:attrNameLst>
                                      </p:cBhvr>
                                      <p:tavLst>
                                        <p:tav tm="0">
                                          <p:val>
                                            <p:fltVal val="90"/>
                                          </p:val>
                                        </p:tav>
                                        <p:tav tm="100000">
                                          <p:val>
                                            <p:fltVal val="0"/>
                                          </p:val>
                                        </p:tav>
                                      </p:tavLst>
                                    </p:anim>
                                    <p:animEffect transition="in" filter="fade">
                                      <p:cBhvr>
                                        <p:cTn id="104" dur="1000"/>
                                        <p:tgtEl>
                                          <p:spTgt spid="10">
                                            <p:txEl>
                                              <p:pRg st="13" end="13"/>
                                            </p:txEl>
                                          </p:spTgt>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10">
                                            <p:txEl>
                                              <p:pRg st="14" end="14"/>
                                            </p:txEl>
                                          </p:spTgt>
                                        </p:tgtEl>
                                        <p:attrNameLst>
                                          <p:attrName>style.visibility</p:attrName>
                                        </p:attrNameLst>
                                      </p:cBhvr>
                                      <p:to>
                                        <p:strVal val="visible"/>
                                      </p:to>
                                    </p:set>
                                    <p:anim calcmode="lin" valueType="num">
                                      <p:cBhvr>
                                        <p:cTn id="107" dur="1000" fill="hold"/>
                                        <p:tgtEl>
                                          <p:spTgt spid="10">
                                            <p:txEl>
                                              <p:pRg st="14" end="14"/>
                                            </p:txEl>
                                          </p:spTgt>
                                        </p:tgtEl>
                                        <p:attrNameLst>
                                          <p:attrName>ppt_w</p:attrName>
                                        </p:attrNameLst>
                                      </p:cBhvr>
                                      <p:tavLst>
                                        <p:tav tm="0">
                                          <p:val>
                                            <p:fltVal val="0"/>
                                          </p:val>
                                        </p:tav>
                                        <p:tav tm="100000">
                                          <p:val>
                                            <p:strVal val="#ppt_w"/>
                                          </p:val>
                                        </p:tav>
                                      </p:tavLst>
                                    </p:anim>
                                    <p:anim calcmode="lin" valueType="num">
                                      <p:cBhvr>
                                        <p:cTn id="108" dur="1000" fill="hold"/>
                                        <p:tgtEl>
                                          <p:spTgt spid="10">
                                            <p:txEl>
                                              <p:pRg st="14" end="14"/>
                                            </p:txEl>
                                          </p:spTgt>
                                        </p:tgtEl>
                                        <p:attrNameLst>
                                          <p:attrName>ppt_h</p:attrName>
                                        </p:attrNameLst>
                                      </p:cBhvr>
                                      <p:tavLst>
                                        <p:tav tm="0">
                                          <p:val>
                                            <p:fltVal val="0"/>
                                          </p:val>
                                        </p:tav>
                                        <p:tav tm="100000">
                                          <p:val>
                                            <p:strVal val="#ppt_h"/>
                                          </p:val>
                                        </p:tav>
                                      </p:tavLst>
                                    </p:anim>
                                    <p:anim calcmode="lin" valueType="num">
                                      <p:cBhvr>
                                        <p:cTn id="109" dur="1000" fill="hold"/>
                                        <p:tgtEl>
                                          <p:spTgt spid="10">
                                            <p:txEl>
                                              <p:pRg st="14" end="14"/>
                                            </p:txEl>
                                          </p:spTgt>
                                        </p:tgtEl>
                                        <p:attrNameLst>
                                          <p:attrName>style.rotation</p:attrName>
                                        </p:attrNameLst>
                                      </p:cBhvr>
                                      <p:tavLst>
                                        <p:tav tm="0">
                                          <p:val>
                                            <p:fltVal val="90"/>
                                          </p:val>
                                        </p:tav>
                                        <p:tav tm="100000">
                                          <p:val>
                                            <p:fltVal val="0"/>
                                          </p:val>
                                        </p:tav>
                                      </p:tavLst>
                                    </p:anim>
                                    <p:animEffect transition="in" filter="fade">
                                      <p:cBhvr>
                                        <p:cTn id="110" dur="1000"/>
                                        <p:tgtEl>
                                          <p:spTgt spid="10">
                                            <p:txEl>
                                              <p:pRg st="14" end="1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grpId="0" nodeType="clickEffect">
                                  <p:stCondLst>
                                    <p:cond delay="0"/>
                                  </p:stCondLst>
                                  <p:childTnLst>
                                    <p:set>
                                      <p:cBhvr>
                                        <p:cTn id="114" dur="1" fill="hold">
                                          <p:stCondLst>
                                            <p:cond delay="0"/>
                                          </p:stCondLst>
                                        </p:cTn>
                                        <p:tgtEl>
                                          <p:spTgt spid="10">
                                            <p:txEl>
                                              <p:pRg st="18" end="18"/>
                                            </p:txEl>
                                          </p:spTgt>
                                        </p:tgtEl>
                                        <p:attrNameLst>
                                          <p:attrName>style.visibility</p:attrName>
                                        </p:attrNameLst>
                                      </p:cBhvr>
                                      <p:to>
                                        <p:strVal val="visible"/>
                                      </p:to>
                                    </p:set>
                                    <p:anim calcmode="lin" valueType="num">
                                      <p:cBhvr>
                                        <p:cTn id="115" dur="1000" fill="hold"/>
                                        <p:tgtEl>
                                          <p:spTgt spid="10">
                                            <p:txEl>
                                              <p:pRg st="18" end="18"/>
                                            </p:txEl>
                                          </p:spTgt>
                                        </p:tgtEl>
                                        <p:attrNameLst>
                                          <p:attrName>ppt_w</p:attrName>
                                        </p:attrNameLst>
                                      </p:cBhvr>
                                      <p:tavLst>
                                        <p:tav tm="0">
                                          <p:val>
                                            <p:fltVal val="0"/>
                                          </p:val>
                                        </p:tav>
                                        <p:tav tm="100000">
                                          <p:val>
                                            <p:strVal val="#ppt_w"/>
                                          </p:val>
                                        </p:tav>
                                      </p:tavLst>
                                    </p:anim>
                                    <p:anim calcmode="lin" valueType="num">
                                      <p:cBhvr>
                                        <p:cTn id="116" dur="1000" fill="hold"/>
                                        <p:tgtEl>
                                          <p:spTgt spid="10">
                                            <p:txEl>
                                              <p:pRg st="18" end="18"/>
                                            </p:txEl>
                                          </p:spTgt>
                                        </p:tgtEl>
                                        <p:attrNameLst>
                                          <p:attrName>ppt_h</p:attrName>
                                        </p:attrNameLst>
                                      </p:cBhvr>
                                      <p:tavLst>
                                        <p:tav tm="0">
                                          <p:val>
                                            <p:fltVal val="0"/>
                                          </p:val>
                                        </p:tav>
                                        <p:tav tm="100000">
                                          <p:val>
                                            <p:strVal val="#ppt_h"/>
                                          </p:val>
                                        </p:tav>
                                      </p:tavLst>
                                    </p:anim>
                                    <p:anim calcmode="lin" valueType="num">
                                      <p:cBhvr>
                                        <p:cTn id="117" dur="1000" fill="hold"/>
                                        <p:tgtEl>
                                          <p:spTgt spid="10">
                                            <p:txEl>
                                              <p:pRg st="18" end="18"/>
                                            </p:txEl>
                                          </p:spTgt>
                                        </p:tgtEl>
                                        <p:attrNameLst>
                                          <p:attrName>style.rotation</p:attrName>
                                        </p:attrNameLst>
                                      </p:cBhvr>
                                      <p:tavLst>
                                        <p:tav tm="0">
                                          <p:val>
                                            <p:fltVal val="90"/>
                                          </p:val>
                                        </p:tav>
                                        <p:tav tm="100000">
                                          <p:val>
                                            <p:fltVal val="0"/>
                                          </p:val>
                                        </p:tav>
                                      </p:tavLst>
                                    </p:anim>
                                    <p:animEffect transition="in" filter="fade">
                                      <p:cBhvr>
                                        <p:cTn id="118" dur="1000"/>
                                        <p:tgtEl>
                                          <p:spTgt spid="10">
                                            <p:txEl>
                                              <p:pRg st="18" end="18"/>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grpId="0" nodeType="clickEffect">
                                  <p:stCondLst>
                                    <p:cond delay="0"/>
                                  </p:stCondLst>
                                  <p:childTnLst>
                                    <p:set>
                                      <p:cBhvr>
                                        <p:cTn id="122" dur="1" fill="hold">
                                          <p:stCondLst>
                                            <p:cond delay="0"/>
                                          </p:stCondLst>
                                        </p:cTn>
                                        <p:tgtEl>
                                          <p:spTgt spid="10">
                                            <p:txEl>
                                              <p:pRg st="19" end="19"/>
                                            </p:txEl>
                                          </p:spTgt>
                                        </p:tgtEl>
                                        <p:attrNameLst>
                                          <p:attrName>style.visibility</p:attrName>
                                        </p:attrNameLst>
                                      </p:cBhvr>
                                      <p:to>
                                        <p:strVal val="visible"/>
                                      </p:to>
                                    </p:set>
                                    <p:anim calcmode="lin" valueType="num">
                                      <p:cBhvr>
                                        <p:cTn id="123" dur="1000" fill="hold"/>
                                        <p:tgtEl>
                                          <p:spTgt spid="10">
                                            <p:txEl>
                                              <p:pRg st="19" end="19"/>
                                            </p:txEl>
                                          </p:spTgt>
                                        </p:tgtEl>
                                        <p:attrNameLst>
                                          <p:attrName>ppt_w</p:attrName>
                                        </p:attrNameLst>
                                      </p:cBhvr>
                                      <p:tavLst>
                                        <p:tav tm="0">
                                          <p:val>
                                            <p:fltVal val="0"/>
                                          </p:val>
                                        </p:tav>
                                        <p:tav tm="100000">
                                          <p:val>
                                            <p:strVal val="#ppt_w"/>
                                          </p:val>
                                        </p:tav>
                                      </p:tavLst>
                                    </p:anim>
                                    <p:anim calcmode="lin" valueType="num">
                                      <p:cBhvr>
                                        <p:cTn id="124" dur="1000" fill="hold"/>
                                        <p:tgtEl>
                                          <p:spTgt spid="10">
                                            <p:txEl>
                                              <p:pRg st="19" end="19"/>
                                            </p:txEl>
                                          </p:spTgt>
                                        </p:tgtEl>
                                        <p:attrNameLst>
                                          <p:attrName>ppt_h</p:attrName>
                                        </p:attrNameLst>
                                      </p:cBhvr>
                                      <p:tavLst>
                                        <p:tav tm="0">
                                          <p:val>
                                            <p:fltVal val="0"/>
                                          </p:val>
                                        </p:tav>
                                        <p:tav tm="100000">
                                          <p:val>
                                            <p:strVal val="#ppt_h"/>
                                          </p:val>
                                        </p:tav>
                                      </p:tavLst>
                                    </p:anim>
                                    <p:anim calcmode="lin" valueType="num">
                                      <p:cBhvr>
                                        <p:cTn id="125" dur="1000" fill="hold"/>
                                        <p:tgtEl>
                                          <p:spTgt spid="10">
                                            <p:txEl>
                                              <p:pRg st="19" end="19"/>
                                            </p:txEl>
                                          </p:spTgt>
                                        </p:tgtEl>
                                        <p:attrNameLst>
                                          <p:attrName>style.rotation</p:attrName>
                                        </p:attrNameLst>
                                      </p:cBhvr>
                                      <p:tavLst>
                                        <p:tav tm="0">
                                          <p:val>
                                            <p:fltVal val="90"/>
                                          </p:val>
                                        </p:tav>
                                        <p:tav tm="100000">
                                          <p:val>
                                            <p:fltVal val="0"/>
                                          </p:val>
                                        </p:tav>
                                      </p:tavLst>
                                    </p:anim>
                                    <p:animEffect transition="in" filter="fade">
                                      <p:cBhvr>
                                        <p:cTn id="126" dur="1000"/>
                                        <p:tgtEl>
                                          <p:spTgt spid="10">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 y="-24247"/>
            <a:ext cx="18415035" cy="10413997"/>
          </a:xfrm>
          <a:custGeom>
            <a:avLst/>
            <a:gdLst/>
            <a:ahLst/>
            <a:cxnLst/>
            <a:rect l="l" t="t" r="r" b="b"/>
            <a:pathLst>
              <a:path w="18415035" h="10413997">
                <a:moveTo>
                  <a:pt x="0" y="0"/>
                </a:moveTo>
                <a:lnTo>
                  <a:pt x="18415035" y="0"/>
                </a:lnTo>
                <a:lnTo>
                  <a:pt x="1841503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grpSp>
        <p:nvGrpSpPr>
          <p:cNvPr id="3" name="Group 3"/>
          <p:cNvGrpSpPr>
            <a:grpSpLocks noChangeAspect="1"/>
          </p:cNvGrpSpPr>
          <p:nvPr/>
        </p:nvGrpSpPr>
        <p:grpSpPr>
          <a:xfrm>
            <a:off x="12453737" y="4289669"/>
            <a:ext cx="4667250" cy="4991100"/>
            <a:chOff x="0" y="0"/>
            <a:chExt cx="6223000" cy="6654800"/>
          </a:xfrm>
        </p:grpSpPr>
        <p:sp>
          <p:nvSpPr>
            <p:cNvPr id="4" name="Freeform 4"/>
            <p:cNvSpPr/>
            <p:nvPr/>
          </p:nvSpPr>
          <p:spPr>
            <a:xfrm>
              <a:off x="0" y="0"/>
              <a:ext cx="6223000" cy="6654800"/>
            </a:xfrm>
            <a:custGeom>
              <a:avLst/>
              <a:gdLst/>
              <a:ahLst/>
              <a:cxnLst/>
              <a:rect l="l" t="t" r="r" b="b"/>
              <a:pathLst>
                <a:path w="6223000" h="6654800">
                  <a:moveTo>
                    <a:pt x="1593723" y="0"/>
                  </a:moveTo>
                  <a:lnTo>
                    <a:pt x="0" y="1593723"/>
                  </a:lnTo>
                  <a:lnTo>
                    <a:pt x="0" y="4490847"/>
                  </a:lnTo>
                  <a:lnTo>
                    <a:pt x="2163953" y="6654800"/>
                  </a:lnTo>
                  <a:lnTo>
                    <a:pt x="3752596" y="6654800"/>
                  </a:lnTo>
                  <a:lnTo>
                    <a:pt x="6223000" y="4184396"/>
                  </a:lnTo>
                  <a:lnTo>
                    <a:pt x="6223000" y="1900174"/>
                  </a:lnTo>
                  <a:lnTo>
                    <a:pt x="4322826" y="0"/>
                  </a:lnTo>
                  <a:close/>
                </a:path>
              </a:pathLst>
            </a:custGeom>
            <a:blipFill>
              <a:blip r:embed="rId4"/>
              <a:stretch>
                <a:fillRect/>
              </a:stretch>
            </a:blipFill>
          </p:spPr>
        </p:sp>
      </p:grpSp>
      <p:sp>
        <p:nvSpPr>
          <p:cNvPr id="7" name="Freeform 5">
            <a:extLst>
              <a:ext uri="{FF2B5EF4-FFF2-40B4-BE49-F238E27FC236}">
                <a16:creationId xmlns:a16="http://schemas.microsoft.com/office/drawing/2014/main" id="{37C9410A-9B4C-40E3-9AF9-66C5CBA94919}"/>
              </a:ext>
            </a:extLst>
          </p:cNvPr>
          <p:cNvSpPr/>
          <p:nvPr/>
        </p:nvSpPr>
        <p:spPr>
          <a:xfrm>
            <a:off x="-30480" y="1509126"/>
            <a:ext cx="3262984" cy="8929697"/>
          </a:xfrm>
          <a:custGeom>
            <a:avLst/>
            <a:gdLst/>
            <a:ahLst/>
            <a:cxnLst/>
            <a:rect l="l" t="t" r="r" b="b"/>
            <a:pathLst>
              <a:path w="3990861" h="10021900">
                <a:moveTo>
                  <a:pt x="0" y="0"/>
                </a:moveTo>
                <a:lnTo>
                  <a:pt x="3990861" y="0"/>
                </a:lnTo>
                <a:lnTo>
                  <a:pt x="3990861" y="10021900"/>
                </a:lnTo>
                <a:lnTo>
                  <a:pt x="0" y="10021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7">
            <a:extLst>
              <a:ext uri="{FF2B5EF4-FFF2-40B4-BE49-F238E27FC236}">
                <a16:creationId xmlns:a16="http://schemas.microsoft.com/office/drawing/2014/main" id="{07F23361-9C79-4FCB-BF9C-AEA3DE39AFE5}"/>
              </a:ext>
            </a:extLst>
          </p:cNvPr>
          <p:cNvSpPr txBox="1"/>
          <p:nvPr/>
        </p:nvSpPr>
        <p:spPr>
          <a:xfrm>
            <a:off x="152400" y="-73320"/>
            <a:ext cx="5213061" cy="11088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498"/>
              </a:lnSpc>
            </a:pPr>
            <a:r>
              <a:rPr lang="en-US" sz="4400" dirty="0">
                <a:solidFill>
                  <a:srgbClr val="A034B2"/>
                </a:solidFill>
                <a:latin typeface="Rufina"/>
              </a:rPr>
              <a:t>Testing</a:t>
            </a:r>
          </a:p>
        </p:txBody>
      </p:sp>
      <p:sp>
        <p:nvSpPr>
          <p:cNvPr id="9" name="TextBox 8">
            <a:extLst>
              <a:ext uri="{FF2B5EF4-FFF2-40B4-BE49-F238E27FC236}">
                <a16:creationId xmlns:a16="http://schemas.microsoft.com/office/drawing/2014/main" id="{782E82F0-CEEA-4EDB-8319-F505EF49E792}"/>
              </a:ext>
            </a:extLst>
          </p:cNvPr>
          <p:cNvSpPr txBox="1">
            <a:spLocks noChangeAspect="1"/>
          </p:cNvSpPr>
          <p:nvPr/>
        </p:nvSpPr>
        <p:spPr>
          <a:xfrm>
            <a:off x="3800156" y="104304"/>
            <a:ext cx="13792200" cy="10037916"/>
          </a:xfrm>
          <a:prstGeom prst="rect">
            <a:avLst/>
          </a:prstGeom>
          <a:noFill/>
        </p:spPr>
        <p:txBody>
          <a:bodyPr wrap="square" rtlCol="1">
            <a:noAutofit/>
          </a:bodyPr>
          <a:lstStyle/>
          <a:p>
            <a:pPr marL="342900" indent="-342900">
              <a:buFont typeface="Arial" panose="020B0604020202020204" pitchFamily="34" charset="0"/>
              <a:buChar char="•"/>
            </a:pPr>
            <a:r>
              <a:rPr lang="en-US" sz="2400" b="1" dirty="0"/>
              <a:t>Introduction:</a:t>
            </a:r>
          </a:p>
          <a:p>
            <a:pPr marL="800100" lvl="1" indent="-342900">
              <a:buFont typeface="Arial" panose="020B0604020202020204" pitchFamily="34" charset="0"/>
              <a:buChar char="•"/>
            </a:pPr>
            <a:r>
              <a:rPr lang="en-US" sz="2400" b="1" dirty="0"/>
              <a:t>Objective: Verify functionality, usability, performance, security, and compatibility.</a:t>
            </a:r>
          </a:p>
          <a:p>
            <a:pPr marL="342900" indent="-342900">
              <a:buFont typeface="Arial" panose="020B0604020202020204" pitchFamily="34" charset="0"/>
              <a:buChar char="•"/>
            </a:pPr>
            <a:r>
              <a:rPr lang="en-US" sz="2400" b="1" dirty="0"/>
              <a:t>Testing Objectives:</a:t>
            </a:r>
          </a:p>
          <a:p>
            <a:pPr marL="800100" lvl="1" indent="-342900">
              <a:buFont typeface="Arial" panose="020B0604020202020204" pitchFamily="34" charset="0"/>
              <a:buChar char="•"/>
            </a:pPr>
            <a:r>
              <a:rPr lang="en-US" sz="2400" b="1" dirty="0"/>
              <a:t>Functionality: Ensure features work as specified.</a:t>
            </a:r>
          </a:p>
          <a:p>
            <a:pPr marL="800100" lvl="1" indent="-342900">
              <a:buFont typeface="Arial" panose="020B0604020202020204" pitchFamily="34" charset="0"/>
              <a:buChar char="•"/>
            </a:pPr>
            <a:r>
              <a:rPr lang="en-US" sz="2400" b="1" dirty="0"/>
              <a:t>Usability: Confirm user-friendliness for blind users.</a:t>
            </a:r>
          </a:p>
          <a:p>
            <a:pPr marL="800100" lvl="1" indent="-342900">
              <a:buFont typeface="Arial" panose="020B0604020202020204" pitchFamily="34" charset="0"/>
              <a:buChar char="•"/>
            </a:pPr>
            <a:r>
              <a:rPr lang="en-US" sz="2400" b="1" dirty="0"/>
              <a:t>Performance: Assess real-world performance.</a:t>
            </a:r>
          </a:p>
          <a:p>
            <a:pPr marL="800100" lvl="1" indent="-342900">
              <a:buFont typeface="Arial" panose="020B0604020202020204" pitchFamily="34" charset="0"/>
              <a:buChar char="•"/>
            </a:pPr>
            <a:r>
              <a:rPr lang="en-US" sz="2400" b="1" dirty="0"/>
              <a:t>Security: Protect user data.</a:t>
            </a:r>
          </a:p>
          <a:p>
            <a:pPr marL="800100" lvl="1" indent="-342900">
              <a:buFont typeface="Arial" panose="020B0604020202020204" pitchFamily="34" charset="0"/>
              <a:buChar char="•"/>
            </a:pPr>
            <a:r>
              <a:rPr lang="en-US" sz="2400" b="1" dirty="0"/>
              <a:t>Compatibility: Verify smooth operation across devices and OS.</a:t>
            </a:r>
          </a:p>
          <a:p>
            <a:pPr marL="342900" indent="-342900">
              <a:buFont typeface="Arial" panose="020B0604020202020204" pitchFamily="34" charset="0"/>
              <a:buChar char="•"/>
            </a:pPr>
            <a:r>
              <a:rPr lang="en-US" sz="2400" b="1" dirty="0"/>
              <a:t>Testing Tools and Environment:</a:t>
            </a:r>
          </a:p>
          <a:p>
            <a:pPr marL="800100" lvl="1" indent="-342900">
              <a:buFont typeface="Arial" panose="020B0604020202020204" pitchFamily="34" charset="0"/>
              <a:buChar char="•"/>
            </a:pPr>
            <a:r>
              <a:rPr lang="en-US" sz="2400" b="1" dirty="0"/>
              <a:t>Manual Testing: QA team and end-users.</a:t>
            </a:r>
          </a:p>
          <a:p>
            <a:pPr marL="800100" lvl="1" indent="-342900">
              <a:buFont typeface="Arial" panose="020B0604020202020204" pitchFamily="34" charset="0"/>
              <a:buChar char="•"/>
            </a:pPr>
            <a:r>
              <a:rPr lang="en-US" sz="2400" b="1" dirty="0"/>
              <a:t>Devices: Various Android and iOS devices.</a:t>
            </a:r>
          </a:p>
          <a:p>
            <a:pPr marL="800100" lvl="1" indent="-342900">
              <a:buFont typeface="Arial" panose="020B0604020202020204" pitchFamily="34" charset="0"/>
              <a:buChar char="•"/>
            </a:pPr>
            <a:r>
              <a:rPr lang="en-US" sz="2400" b="1" dirty="0"/>
              <a:t>Environment: Visual Studio Code, </a:t>
            </a:r>
            <a:r>
              <a:rPr lang="en-US" sz="2400" b="1" dirty="0" err="1"/>
              <a:t>Jupyter</a:t>
            </a:r>
            <a:r>
              <a:rPr lang="en-US" sz="2400" b="1" dirty="0"/>
              <a:t> Notebook.</a:t>
            </a:r>
          </a:p>
          <a:p>
            <a:pPr marL="342900" indent="-342900">
              <a:buFont typeface="Arial" panose="020B0604020202020204" pitchFamily="34" charset="0"/>
              <a:buChar char="•"/>
            </a:pPr>
            <a:r>
              <a:rPr lang="en-US" sz="2400" b="1" dirty="0"/>
              <a:t>Test Cases and Results:</a:t>
            </a:r>
          </a:p>
          <a:p>
            <a:pPr marL="800100" lvl="1" indent="-342900">
              <a:buFont typeface="Arial" panose="020B0604020202020204" pitchFamily="34" charset="0"/>
              <a:buChar char="•"/>
            </a:pPr>
            <a:r>
              <a:rPr lang="en-US" sz="2400" b="1" dirty="0"/>
              <a:t>Object Recognition: Successful in varied lighting.</a:t>
            </a:r>
          </a:p>
          <a:p>
            <a:pPr marL="800100" lvl="1" indent="-342900">
              <a:buFont typeface="Arial" panose="020B0604020202020204" pitchFamily="34" charset="0"/>
              <a:buChar char="•"/>
            </a:pPr>
            <a:r>
              <a:rPr lang="en-US" sz="2400" b="1" dirty="0"/>
              <a:t>Audio Conversion: Clear audio playback.</a:t>
            </a:r>
          </a:p>
          <a:p>
            <a:pPr marL="800100" lvl="1" indent="-342900">
              <a:buFont typeface="Arial" panose="020B0604020202020204" pitchFamily="34" charset="0"/>
              <a:buChar char="•"/>
            </a:pPr>
            <a:r>
              <a:rPr lang="en-US" sz="2400" b="1" dirty="0"/>
              <a:t>Distance Measurement: Accurate within range.</a:t>
            </a:r>
          </a:p>
          <a:p>
            <a:pPr marL="800100" lvl="1" indent="-342900">
              <a:buFont typeface="Arial" panose="020B0604020202020204" pitchFamily="34" charset="0"/>
              <a:buChar char="•"/>
            </a:pPr>
            <a:r>
              <a:rPr lang="en-US" sz="2400" b="1" dirty="0"/>
              <a:t>Face Recognition: Correct identification and notifications.</a:t>
            </a:r>
          </a:p>
          <a:p>
            <a:pPr marL="800100" lvl="1" indent="-342900">
              <a:buFont typeface="Arial" panose="020B0604020202020204" pitchFamily="34" charset="0"/>
              <a:buChar char="•"/>
            </a:pPr>
            <a:r>
              <a:rPr lang="en-US" sz="2400" b="1" dirty="0"/>
              <a:t>Usability: Intuitive navigation.</a:t>
            </a:r>
          </a:p>
          <a:p>
            <a:pPr marL="800100" lvl="1" indent="-342900">
              <a:buFont typeface="Arial" panose="020B0604020202020204" pitchFamily="34" charset="0"/>
              <a:buChar char="•"/>
            </a:pPr>
            <a:r>
              <a:rPr lang="en-US" sz="2400" b="1" dirty="0"/>
              <a:t>Performance: Responsive under load.</a:t>
            </a:r>
          </a:p>
          <a:p>
            <a:pPr marL="342900" indent="-342900">
              <a:buFont typeface="Arial" panose="020B0604020202020204" pitchFamily="34" charset="0"/>
              <a:buChar char="•"/>
            </a:pPr>
            <a:r>
              <a:rPr lang="en-US" sz="2400" b="1" dirty="0"/>
              <a:t>Bug Tracking and Resolution:</a:t>
            </a:r>
          </a:p>
          <a:p>
            <a:pPr marL="800100" lvl="1" indent="-342900">
              <a:buFont typeface="Arial" panose="020B0604020202020204" pitchFamily="34" charset="0"/>
              <a:buChar char="•"/>
            </a:pPr>
            <a:r>
              <a:rPr lang="en-US" sz="2400" b="1" dirty="0"/>
              <a:t> Identification: Detailed reports.</a:t>
            </a:r>
          </a:p>
          <a:p>
            <a:pPr marL="800100" lvl="1" indent="-342900">
              <a:buFont typeface="Arial" panose="020B0604020202020204" pitchFamily="34" charset="0"/>
              <a:buChar char="•"/>
            </a:pPr>
            <a:r>
              <a:rPr lang="en-US" sz="2400" b="1" dirty="0"/>
              <a:t>Prioritization: Based on impact.</a:t>
            </a:r>
          </a:p>
          <a:p>
            <a:pPr marL="800100" lvl="1" indent="-342900">
              <a:buFont typeface="Arial" panose="020B0604020202020204" pitchFamily="34" charset="0"/>
              <a:buChar char="•"/>
            </a:pPr>
            <a:r>
              <a:rPr lang="en-US" sz="2400" b="1" dirty="0"/>
              <a:t>Fixing: Addressed and retested.</a:t>
            </a:r>
          </a:p>
          <a:p>
            <a:pPr marL="800100" lvl="1" indent="-342900">
              <a:buFont typeface="Arial" panose="020B0604020202020204" pitchFamily="34" charset="0"/>
              <a:buChar char="•"/>
            </a:pPr>
            <a:r>
              <a:rPr lang="en-US" sz="2400" b="1" dirty="0"/>
              <a:t>Verification: QA team and user feedback</a:t>
            </a:r>
          </a:p>
          <a:p>
            <a:pPr marL="342900" indent="-342900">
              <a:buFont typeface="Arial" panose="020B0604020202020204" pitchFamily="34" charset="0"/>
              <a:buChar char="•"/>
            </a:pPr>
            <a:r>
              <a:rPr lang="en-US" sz="2400" b="1" dirty="0"/>
              <a:t>Testing Summary:</a:t>
            </a:r>
          </a:p>
          <a:p>
            <a:pPr marL="800100" lvl="1" indent="-342900">
              <a:buFont typeface="Arial" panose="020B0604020202020204" pitchFamily="34" charset="0"/>
              <a:buChar char="•"/>
            </a:pPr>
            <a:r>
              <a:rPr lang="en-US" sz="2400" b="1" dirty="0"/>
              <a:t>Confirmed application’s reliability, security, and usability.</a:t>
            </a:r>
          </a:p>
          <a:p>
            <a:pPr marL="800100" lvl="1" indent="-342900">
              <a:buFont typeface="Arial" panose="020B0604020202020204" pitchFamily="34" charset="0"/>
              <a:buChar char="•"/>
            </a:pPr>
            <a:r>
              <a:rPr lang="en-US" sz="2400" b="1" dirty="0"/>
              <a:t>Positive UAT feedback</a:t>
            </a:r>
          </a:p>
          <a:p>
            <a:pPr lvl="1"/>
            <a:endParaRPr lang="en-US" sz="2400" b="1" dirty="0"/>
          </a:p>
          <a:p>
            <a:pPr lvl="1"/>
            <a:endParaRPr lang="en-US" sz="2400" b="1" dirty="0"/>
          </a:p>
          <a:p>
            <a:r>
              <a:rPr lang="en-US" sz="2400" b="1" dirty="0"/>
              <a:t>                  </a:t>
            </a:r>
          </a:p>
          <a:p>
            <a:br>
              <a:rPr lang="en-US" dirty="0"/>
            </a:br>
            <a:r>
              <a:rPr lang="en-US" dirty="0"/>
              <a:t> </a:t>
            </a:r>
            <a:endParaRPr lang="ar-EG" dirty="0"/>
          </a:p>
        </p:txBody>
      </p:sp>
      <p:sp>
        <p:nvSpPr>
          <p:cNvPr id="10" name="Freeform 6">
            <a:extLst>
              <a:ext uri="{FF2B5EF4-FFF2-40B4-BE49-F238E27FC236}">
                <a16:creationId xmlns:a16="http://schemas.microsoft.com/office/drawing/2014/main" id="{C7588476-090D-40BC-AC8C-20B0F43F6D16}"/>
              </a:ext>
            </a:extLst>
          </p:cNvPr>
          <p:cNvSpPr/>
          <p:nvPr/>
        </p:nvSpPr>
        <p:spPr>
          <a:xfrm>
            <a:off x="0" y="975878"/>
            <a:ext cx="3754436" cy="279569"/>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800" decel="100000"/>
                                        <p:tgtEl>
                                          <p:spTgt spid="9">
                                            <p:txEl>
                                              <p:pRg st="0" end="0"/>
                                            </p:txEl>
                                          </p:spTgt>
                                        </p:tgtEl>
                                      </p:cBhvr>
                                    </p:animEffect>
                                    <p:anim calcmode="lin" valueType="num">
                                      <p:cBhvr>
                                        <p:cTn id="31" dur="800" decel="100000" fill="hold"/>
                                        <p:tgtEl>
                                          <p:spTgt spid="9">
                                            <p:txEl>
                                              <p:pRg st="0" end="0"/>
                                            </p:txEl>
                                          </p:spTgt>
                                        </p:tgtEl>
                                        <p:attrNameLst>
                                          <p:attrName>style.rotation</p:attrName>
                                        </p:attrNameLst>
                                      </p:cBhvr>
                                      <p:tavLst>
                                        <p:tav tm="0">
                                          <p:val>
                                            <p:fltVal val="-90"/>
                                          </p:val>
                                        </p:tav>
                                        <p:tav tm="100000">
                                          <p:val>
                                            <p:fltVal val="0"/>
                                          </p:val>
                                        </p:tav>
                                      </p:tavLst>
                                    </p:anim>
                                    <p:anim calcmode="lin" valueType="num">
                                      <p:cBhvr>
                                        <p:cTn id="32" dur="800" decel="100000" fill="hold"/>
                                        <p:tgtEl>
                                          <p:spTgt spid="9">
                                            <p:txEl>
                                              <p:pRg st="0" end="0"/>
                                            </p:txEl>
                                          </p:spTgt>
                                        </p:tgtEl>
                                        <p:attrNameLst>
                                          <p:attrName>ppt_x</p:attrName>
                                        </p:attrNameLst>
                                      </p:cBhvr>
                                      <p:tavLst>
                                        <p:tav tm="0">
                                          <p:val>
                                            <p:strVal val="#ppt_x+0.4"/>
                                          </p:val>
                                        </p:tav>
                                        <p:tav tm="100000">
                                          <p:val>
                                            <p:strVal val="#ppt_x-0.05"/>
                                          </p:val>
                                        </p:tav>
                                      </p:tavLst>
                                    </p:anim>
                                    <p:anim calcmode="lin" valueType="num">
                                      <p:cBhvr>
                                        <p:cTn id="33" dur="800" decel="100000" fill="hold"/>
                                        <p:tgtEl>
                                          <p:spTgt spid="9">
                                            <p:txEl>
                                              <p:pRg st="0" end="0"/>
                                            </p:txEl>
                                          </p:spTgt>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9">
                                            <p:txEl>
                                              <p:pRg st="0" end="0"/>
                                            </p:txEl>
                                          </p:spTgt>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9">
                                            <p:txEl>
                                              <p:pRg st="0" end="0"/>
                                            </p:txEl>
                                          </p:spTgt>
                                        </p:tgtEl>
                                        <p:attrNameLst>
                                          <p:attrName>ppt_y</p:attrName>
                                        </p:attrNameLst>
                                      </p:cBhvr>
                                      <p:tavLst>
                                        <p:tav tm="0">
                                          <p:val>
                                            <p:strVal val="#ppt_y+0.1"/>
                                          </p:val>
                                        </p:tav>
                                        <p:tav tm="100000">
                                          <p:val>
                                            <p:strVal val="#ppt_y"/>
                                          </p:val>
                                        </p:tav>
                                      </p:tavLst>
                                    </p:anim>
                                  </p:childTnLst>
                                </p:cTn>
                              </p:par>
                              <p:par>
                                <p:cTn id="36" presetID="30" presetClass="entr" presetSubtype="0" fill="hold" grpId="0" nodeType="with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fade">
                                      <p:cBhvr>
                                        <p:cTn id="38" dur="800" decel="100000"/>
                                        <p:tgtEl>
                                          <p:spTgt spid="9">
                                            <p:txEl>
                                              <p:pRg st="1" end="1"/>
                                            </p:txEl>
                                          </p:spTgt>
                                        </p:tgtEl>
                                      </p:cBhvr>
                                    </p:animEffect>
                                    <p:anim calcmode="lin" valueType="num">
                                      <p:cBhvr>
                                        <p:cTn id="39" dur="800" decel="100000" fill="hold"/>
                                        <p:tgtEl>
                                          <p:spTgt spid="9">
                                            <p:txEl>
                                              <p:pRg st="1" end="1"/>
                                            </p:txEl>
                                          </p:spTgt>
                                        </p:tgtEl>
                                        <p:attrNameLst>
                                          <p:attrName>style.rotation</p:attrName>
                                        </p:attrNameLst>
                                      </p:cBhvr>
                                      <p:tavLst>
                                        <p:tav tm="0">
                                          <p:val>
                                            <p:fltVal val="-90"/>
                                          </p:val>
                                        </p:tav>
                                        <p:tav tm="100000">
                                          <p:val>
                                            <p:fltVal val="0"/>
                                          </p:val>
                                        </p:tav>
                                      </p:tavLst>
                                    </p:anim>
                                    <p:anim calcmode="lin" valueType="num">
                                      <p:cBhvr>
                                        <p:cTn id="40" dur="800" decel="100000" fill="hold"/>
                                        <p:tgtEl>
                                          <p:spTgt spid="9">
                                            <p:txEl>
                                              <p:pRg st="1" end="1"/>
                                            </p:txEl>
                                          </p:spTgt>
                                        </p:tgtEl>
                                        <p:attrNameLst>
                                          <p:attrName>ppt_x</p:attrName>
                                        </p:attrNameLst>
                                      </p:cBhvr>
                                      <p:tavLst>
                                        <p:tav tm="0">
                                          <p:val>
                                            <p:strVal val="#ppt_x+0.4"/>
                                          </p:val>
                                        </p:tav>
                                        <p:tav tm="100000">
                                          <p:val>
                                            <p:strVal val="#ppt_x-0.05"/>
                                          </p:val>
                                        </p:tav>
                                      </p:tavLst>
                                    </p:anim>
                                    <p:anim calcmode="lin" valueType="num">
                                      <p:cBhvr>
                                        <p:cTn id="41" dur="800" decel="100000" fill="hold"/>
                                        <p:tgtEl>
                                          <p:spTgt spid="9">
                                            <p:txEl>
                                              <p:pRg st="1" end="1"/>
                                            </p:txEl>
                                          </p:spTgt>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9">
                                            <p:txEl>
                                              <p:pRg st="1" end="1"/>
                                            </p:txEl>
                                          </p:spTgt>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9">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animEffect transition="in" filter="fade">
                                      <p:cBhvr>
                                        <p:cTn id="48" dur="800" decel="100000"/>
                                        <p:tgtEl>
                                          <p:spTgt spid="9">
                                            <p:txEl>
                                              <p:pRg st="2" end="2"/>
                                            </p:txEl>
                                          </p:spTgt>
                                        </p:tgtEl>
                                      </p:cBhvr>
                                    </p:animEffect>
                                    <p:anim calcmode="lin" valueType="num">
                                      <p:cBhvr>
                                        <p:cTn id="49" dur="800" decel="100000" fill="hold"/>
                                        <p:tgtEl>
                                          <p:spTgt spid="9">
                                            <p:txEl>
                                              <p:pRg st="2" end="2"/>
                                            </p:txEl>
                                          </p:spTgt>
                                        </p:tgtEl>
                                        <p:attrNameLst>
                                          <p:attrName>style.rotation</p:attrName>
                                        </p:attrNameLst>
                                      </p:cBhvr>
                                      <p:tavLst>
                                        <p:tav tm="0">
                                          <p:val>
                                            <p:fltVal val="-90"/>
                                          </p:val>
                                        </p:tav>
                                        <p:tav tm="100000">
                                          <p:val>
                                            <p:fltVal val="0"/>
                                          </p:val>
                                        </p:tav>
                                      </p:tavLst>
                                    </p:anim>
                                    <p:anim calcmode="lin" valueType="num">
                                      <p:cBhvr>
                                        <p:cTn id="50" dur="800" decel="100000" fill="hold"/>
                                        <p:tgtEl>
                                          <p:spTgt spid="9">
                                            <p:txEl>
                                              <p:pRg st="2" end="2"/>
                                            </p:txEl>
                                          </p:spTgt>
                                        </p:tgtEl>
                                        <p:attrNameLst>
                                          <p:attrName>ppt_x</p:attrName>
                                        </p:attrNameLst>
                                      </p:cBhvr>
                                      <p:tavLst>
                                        <p:tav tm="0">
                                          <p:val>
                                            <p:strVal val="#ppt_x+0.4"/>
                                          </p:val>
                                        </p:tav>
                                        <p:tav tm="100000">
                                          <p:val>
                                            <p:strVal val="#ppt_x-0.05"/>
                                          </p:val>
                                        </p:tav>
                                      </p:tavLst>
                                    </p:anim>
                                    <p:anim calcmode="lin" valueType="num">
                                      <p:cBhvr>
                                        <p:cTn id="51" dur="800" decel="100000" fill="hold"/>
                                        <p:tgtEl>
                                          <p:spTgt spid="9">
                                            <p:txEl>
                                              <p:pRg st="2" end="2"/>
                                            </p:txEl>
                                          </p:spTgt>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9">
                                            <p:txEl>
                                              <p:pRg st="2" end="2"/>
                                            </p:txEl>
                                          </p:spTgt>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9">
                                            <p:txEl>
                                              <p:pRg st="2" end="2"/>
                                            </p:txEl>
                                          </p:spTgt>
                                        </p:tgtEl>
                                        <p:attrNameLst>
                                          <p:attrName>ppt_y</p:attrName>
                                        </p:attrNameLst>
                                      </p:cBhvr>
                                      <p:tavLst>
                                        <p:tav tm="0">
                                          <p:val>
                                            <p:strVal val="#ppt_y+0.1"/>
                                          </p:val>
                                        </p:tav>
                                        <p:tav tm="100000">
                                          <p:val>
                                            <p:strVal val="#ppt_y"/>
                                          </p:val>
                                        </p:tav>
                                      </p:tavLst>
                                    </p:anim>
                                  </p:childTnLst>
                                </p:cTn>
                              </p:par>
                              <p:par>
                                <p:cTn id="54" presetID="30" presetClass="entr" presetSubtype="0" fill="hold" grpId="0" nodeType="withEffect">
                                  <p:stCondLst>
                                    <p:cond delay="0"/>
                                  </p:stCondLst>
                                  <p:childTnLst>
                                    <p:set>
                                      <p:cBhvr>
                                        <p:cTn id="55" dur="1" fill="hold">
                                          <p:stCondLst>
                                            <p:cond delay="0"/>
                                          </p:stCondLst>
                                        </p:cTn>
                                        <p:tgtEl>
                                          <p:spTgt spid="9">
                                            <p:txEl>
                                              <p:pRg st="3" end="3"/>
                                            </p:txEl>
                                          </p:spTgt>
                                        </p:tgtEl>
                                        <p:attrNameLst>
                                          <p:attrName>style.visibility</p:attrName>
                                        </p:attrNameLst>
                                      </p:cBhvr>
                                      <p:to>
                                        <p:strVal val="visible"/>
                                      </p:to>
                                    </p:set>
                                    <p:animEffect transition="in" filter="fade">
                                      <p:cBhvr>
                                        <p:cTn id="56" dur="800" decel="100000"/>
                                        <p:tgtEl>
                                          <p:spTgt spid="9">
                                            <p:txEl>
                                              <p:pRg st="3" end="3"/>
                                            </p:txEl>
                                          </p:spTgt>
                                        </p:tgtEl>
                                      </p:cBhvr>
                                    </p:animEffect>
                                    <p:anim calcmode="lin" valueType="num">
                                      <p:cBhvr>
                                        <p:cTn id="57" dur="800" decel="100000" fill="hold"/>
                                        <p:tgtEl>
                                          <p:spTgt spid="9">
                                            <p:txEl>
                                              <p:pRg st="3" end="3"/>
                                            </p:txEl>
                                          </p:spTgt>
                                        </p:tgtEl>
                                        <p:attrNameLst>
                                          <p:attrName>style.rotation</p:attrName>
                                        </p:attrNameLst>
                                      </p:cBhvr>
                                      <p:tavLst>
                                        <p:tav tm="0">
                                          <p:val>
                                            <p:fltVal val="-90"/>
                                          </p:val>
                                        </p:tav>
                                        <p:tav tm="100000">
                                          <p:val>
                                            <p:fltVal val="0"/>
                                          </p:val>
                                        </p:tav>
                                      </p:tavLst>
                                    </p:anim>
                                    <p:anim calcmode="lin" valueType="num">
                                      <p:cBhvr>
                                        <p:cTn id="58" dur="800" decel="100000" fill="hold"/>
                                        <p:tgtEl>
                                          <p:spTgt spid="9">
                                            <p:txEl>
                                              <p:pRg st="3" end="3"/>
                                            </p:txEl>
                                          </p:spTgt>
                                        </p:tgtEl>
                                        <p:attrNameLst>
                                          <p:attrName>ppt_x</p:attrName>
                                        </p:attrNameLst>
                                      </p:cBhvr>
                                      <p:tavLst>
                                        <p:tav tm="0">
                                          <p:val>
                                            <p:strVal val="#ppt_x+0.4"/>
                                          </p:val>
                                        </p:tav>
                                        <p:tav tm="100000">
                                          <p:val>
                                            <p:strVal val="#ppt_x-0.05"/>
                                          </p:val>
                                        </p:tav>
                                      </p:tavLst>
                                    </p:anim>
                                    <p:anim calcmode="lin" valueType="num">
                                      <p:cBhvr>
                                        <p:cTn id="59" dur="800" decel="100000" fill="hold"/>
                                        <p:tgtEl>
                                          <p:spTgt spid="9">
                                            <p:txEl>
                                              <p:pRg st="3" end="3"/>
                                            </p:txEl>
                                          </p:spTgt>
                                        </p:tgtEl>
                                        <p:attrNameLst>
                                          <p:attrName>ppt_y</p:attrName>
                                        </p:attrNameLst>
                                      </p:cBhvr>
                                      <p:tavLst>
                                        <p:tav tm="0">
                                          <p:val>
                                            <p:strVal val="#ppt_y-0.4"/>
                                          </p:val>
                                        </p:tav>
                                        <p:tav tm="100000">
                                          <p:val>
                                            <p:strVal val="#ppt_y+0.1"/>
                                          </p:val>
                                        </p:tav>
                                      </p:tavLst>
                                    </p:anim>
                                    <p:anim calcmode="lin" valueType="num">
                                      <p:cBhvr>
                                        <p:cTn id="60" dur="200" accel="100000" fill="hold">
                                          <p:stCondLst>
                                            <p:cond delay="800"/>
                                          </p:stCondLst>
                                        </p:cTn>
                                        <p:tgtEl>
                                          <p:spTgt spid="9">
                                            <p:txEl>
                                              <p:pRg st="3" end="3"/>
                                            </p:txEl>
                                          </p:spTgt>
                                        </p:tgtEl>
                                        <p:attrNameLst>
                                          <p:attrName>ppt_x</p:attrName>
                                        </p:attrNameLst>
                                      </p:cBhvr>
                                      <p:tavLst>
                                        <p:tav tm="0">
                                          <p:val>
                                            <p:strVal val="#ppt_x-0.05"/>
                                          </p:val>
                                        </p:tav>
                                        <p:tav tm="100000">
                                          <p:val>
                                            <p:strVal val="#ppt_x"/>
                                          </p:val>
                                        </p:tav>
                                      </p:tavLst>
                                    </p:anim>
                                    <p:anim calcmode="lin" valueType="num">
                                      <p:cBhvr>
                                        <p:cTn id="61" dur="200" accel="100000" fill="hold">
                                          <p:stCondLst>
                                            <p:cond delay="800"/>
                                          </p:stCondLst>
                                        </p:cTn>
                                        <p:tgtEl>
                                          <p:spTgt spid="9">
                                            <p:txEl>
                                              <p:pRg st="3" end="3"/>
                                            </p:txEl>
                                          </p:spTgt>
                                        </p:tgtEl>
                                        <p:attrNameLst>
                                          <p:attrName>ppt_y</p:attrName>
                                        </p:attrNameLst>
                                      </p:cBhvr>
                                      <p:tavLst>
                                        <p:tav tm="0">
                                          <p:val>
                                            <p:strVal val="#ppt_y+0.1"/>
                                          </p:val>
                                        </p:tav>
                                        <p:tav tm="100000">
                                          <p:val>
                                            <p:strVal val="#ppt_y"/>
                                          </p:val>
                                        </p:tav>
                                      </p:tavLst>
                                    </p:anim>
                                  </p:childTnLst>
                                </p:cTn>
                              </p:par>
                              <p:par>
                                <p:cTn id="62" presetID="30" presetClass="entr" presetSubtype="0" fill="hold" grpId="0" nodeType="withEffect">
                                  <p:stCondLst>
                                    <p:cond delay="0"/>
                                  </p:stCondLst>
                                  <p:childTnLst>
                                    <p:set>
                                      <p:cBhvr>
                                        <p:cTn id="63" dur="1" fill="hold">
                                          <p:stCondLst>
                                            <p:cond delay="0"/>
                                          </p:stCondLst>
                                        </p:cTn>
                                        <p:tgtEl>
                                          <p:spTgt spid="9">
                                            <p:txEl>
                                              <p:pRg st="4" end="4"/>
                                            </p:txEl>
                                          </p:spTgt>
                                        </p:tgtEl>
                                        <p:attrNameLst>
                                          <p:attrName>style.visibility</p:attrName>
                                        </p:attrNameLst>
                                      </p:cBhvr>
                                      <p:to>
                                        <p:strVal val="visible"/>
                                      </p:to>
                                    </p:set>
                                    <p:animEffect transition="in" filter="fade">
                                      <p:cBhvr>
                                        <p:cTn id="64" dur="800" decel="100000"/>
                                        <p:tgtEl>
                                          <p:spTgt spid="9">
                                            <p:txEl>
                                              <p:pRg st="4" end="4"/>
                                            </p:txEl>
                                          </p:spTgt>
                                        </p:tgtEl>
                                      </p:cBhvr>
                                    </p:animEffect>
                                    <p:anim calcmode="lin" valueType="num">
                                      <p:cBhvr>
                                        <p:cTn id="65" dur="800" decel="100000" fill="hold"/>
                                        <p:tgtEl>
                                          <p:spTgt spid="9">
                                            <p:txEl>
                                              <p:pRg st="4" end="4"/>
                                            </p:txEl>
                                          </p:spTgt>
                                        </p:tgtEl>
                                        <p:attrNameLst>
                                          <p:attrName>style.rotation</p:attrName>
                                        </p:attrNameLst>
                                      </p:cBhvr>
                                      <p:tavLst>
                                        <p:tav tm="0">
                                          <p:val>
                                            <p:fltVal val="-90"/>
                                          </p:val>
                                        </p:tav>
                                        <p:tav tm="100000">
                                          <p:val>
                                            <p:fltVal val="0"/>
                                          </p:val>
                                        </p:tav>
                                      </p:tavLst>
                                    </p:anim>
                                    <p:anim calcmode="lin" valueType="num">
                                      <p:cBhvr>
                                        <p:cTn id="66" dur="800" decel="100000" fill="hold"/>
                                        <p:tgtEl>
                                          <p:spTgt spid="9">
                                            <p:txEl>
                                              <p:pRg st="4" end="4"/>
                                            </p:txEl>
                                          </p:spTgt>
                                        </p:tgtEl>
                                        <p:attrNameLst>
                                          <p:attrName>ppt_x</p:attrName>
                                        </p:attrNameLst>
                                      </p:cBhvr>
                                      <p:tavLst>
                                        <p:tav tm="0">
                                          <p:val>
                                            <p:strVal val="#ppt_x+0.4"/>
                                          </p:val>
                                        </p:tav>
                                        <p:tav tm="100000">
                                          <p:val>
                                            <p:strVal val="#ppt_x-0.05"/>
                                          </p:val>
                                        </p:tav>
                                      </p:tavLst>
                                    </p:anim>
                                    <p:anim calcmode="lin" valueType="num">
                                      <p:cBhvr>
                                        <p:cTn id="67" dur="800" decel="100000" fill="hold"/>
                                        <p:tgtEl>
                                          <p:spTgt spid="9">
                                            <p:txEl>
                                              <p:pRg st="4" end="4"/>
                                            </p:txEl>
                                          </p:spTgt>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9">
                                            <p:txEl>
                                              <p:pRg st="4" end="4"/>
                                            </p:txEl>
                                          </p:spTgt>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9">
                                            <p:txEl>
                                              <p:pRg st="4" end="4"/>
                                            </p:txEl>
                                          </p:spTgt>
                                        </p:tgtEl>
                                        <p:attrNameLst>
                                          <p:attrName>ppt_y</p:attrName>
                                        </p:attrNameLst>
                                      </p:cBhvr>
                                      <p:tavLst>
                                        <p:tav tm="0">
                                          <p:val>
                                            <p:strVal val="#ppt_y+0.1"/>
                                          </p:val>
                                        </p:tav>
                                        <p:tav tm="100000">
                                          <p:val>
                                            <p:strVal val="#ppt_y"/>
                                          </p:val>
                                        </p:tav>
                                      </p:tavLst>
                                    </p:anim>
                                  </p:childTnLst>
                                </p:cTn>
                              </p:par>
                              <p:par>
                                <p:cTn id="70" presetID="30" presetClass="entr" presetSubtype="0" fill="hold" grpId="0" nodeType="withEffect">
                                  <p:stCondLst>
                                    <p:cond delay="0"/>
                                  </p:stCondLst>
                                  <p:childTnLst>
                                    <p:set>
                                      <p:cBhvr>
                                        <p:cTn id="71" dur="1" fill="hold">
                                          <p:stCondLst>
                                            <p:cond delay="0"/>
                                          </p:stCondLst>
                                        </p:cTn>
                                        <p:tgtEl>
                                          <p:spTgt spid="9">
                                            <p:txEl>
                                              <p:pRg st="5" end="5"/>
                                            </p:txEl>
                                          </p:spTgt>
                                        </p:tgtEl>
                                        <p:attrNameLst>
                                          <p:attrName>style.visibility</p:attrName>
                                        </p:attrNameLst>
                                      </p:cBhvr>
                                      <p:to>
                                        <p:strVal val="visible"/>
                                      </p:to>
                                    </p:set>
                                    <p:animEffect transition="in" filter="fade">
                                      <p:cBhvr>
                                        <p:cTn id="72" dur="800" decel="100000"/>
                                        <p:tgtEl>
                                          <p:spTgt spid="9">
                                            <p:txEl>
                                              <p:pRg st="5" end="5"/>
                                            </p:txEl>
                                          </p:spTgt>
                                        </p:tgtEl>
                                      </p:cBhvr>
                                    </p:animEffect>
                                    <p:anim calcmode="lin" valueType="num">
                                      <p:cBhvr>
                                        <p:cTn id="73" dur="800" decel="100000" fill="hold"/>
                                        <p:tgtEl>
                                          <p:spTgt spid="9">
                                            <p:txEl>
                                              <p:pRg st="5" end="5"/>
                                            </p:txEl>
                                          </p:spTgt>
                                        </p:tgtEl>
                                        <p:attrNameLst>
                                          <p:attrName>style.rotation</p:attrName>
                                        </p:attrNameLst>
                                      </p:cBhvr>
                                      <p:tavLst>
                                        <p:tav tm="0">
                                          <p:val>
                                            <p:fltVal val="-90"/>
                                          </p:val>
                                        </p:tav>
                                        <p:tav tm="100000">
                                          <p:val>
                                            <p:fltVal val="0"/>
                                          </p:val>
                                        </p:tav>
                                      </p:tavLst>
                                    </p:anim>
                                    <p:anim calcmode="lin" valueType="num">
                                      <p:cBhvr>
                                        <p:cTn id="74" dur="800" decel="100000" fill="hold"/>
                                        <p:tgtEl>
                                          <p:spTgt spid="9">
                                            <p:txEl>
                                              <p:pRg st="5" end="5"/>
                                            </p:txEl>
                                          </p:spTgt>
                                        </p:tgtEl>
                                        <p:attrNameLst>
                                          <p:attrName>ppt_x</p:attrName>
                                        </p:attrNameLst>
                                      </p:cBhvr>
                                      <p:tavLst>
                                        <p:tav tm="0">
                                          <p:val>
                                            <p:strVal val="#ppt_x+0.4"/>
                                          </p:val>
                                        </p:tav>
                                        <p:tav tm="100000">
                                          <p:val>
                                            <p:strVal val="#ppt_x-0.05"/>
                                          </p:val>
                                        </p:tav>
                                      </p:tavLst>
                                    </p:anim>
                                    <p:anim calcmode="lin" valueType="num">
                                      <p:cBhvr>
                                        <p:cTn id="75" dur="800" decel="100000" fill="hold"/>
                                        <p:tgtEl>
                                          <p:spTgt spid="9">
                                            <p:txEl>
                                              <p:pRg st="5" end="5"/>
                                            </p:txEl>
                                          </p:spTgt>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9">
                                            <p:txEl>
                                              <p:pRg st="5" end="5"/>
                                            </p:txEl>
                                          </p:spTgt>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9">
                                            <p:txEl>
                                              <p:pRg st="5" end="5"/>
                                            </p:txEl>
                                          </p:spTgt>
                                        </p:tgtEl>
                                        <p:attrNameLst>
                                          <p:attrName>ppt_y</p:attrName>
                                        </p:attrNameLst>
                                      </p:cBhvr>
                                      <p:tavLst>
                                        <p:tav tm="0">
                                          <p:val>
                                            <p:strVal val="#ppt_y+0.1"/>
                                          </p:val>
                                        </p:tav>
                                        <p:tav tm="100000">
                                          <p:val>
                                            <p:strVal val="#ppt_y"/>
                                          </p:val>
                                        </p:tav>
                                      </p:tavLst>
                                    </p:anim>
                                  </p:childTnLst>
                                </p:cTn>
                              </p:par>
                              <p:par>
                                <p:cTn id="78" presetID="30" presetClass="entr" presetSubtype="0" fill="hold" grpId="0" nodeType="withEffect">
                                  <p:stCondLst>
                                    <p:cond delay="0"/>
                                  </p:stCondLst>
                                  <p:childTnLst>
                                    <p:set>
                                      <p:cBhvr>
                                        <p:cTn id="79" dur="1" fill="hold">
                                          <p:stCondLst>
                                            <p:cond delay="0"/>
                                          </p:stCondLst>
                                        </p:cTn>
                                        <p:tgtEl>
                                          <p:spTgt spid="9">
                                            <p:txEl>
                                              <p:pRg st="6" end="6"/>
                                            </p:txEl>
                                          </p:spTgt>
                                        </p:tgtEl>
                                        <p:attrNameLst>
                                          <p:attrName>style.visibility</p:attrName>
                                        </p:attrNameLst>
                                      </p:cBhvr>
                                      <p:to>
                                        <p:strVal val="visible"/>
                                      </p:to>
                                    </p:set>
                                    <p:animEffect transition="in" filter="fade">
                                      <p:cBhvr>
                                        <p:cTn id="80" dur="800" decel="100000"/>
                                        <p:tgtEl>
                                          <p:spTgt spid="9">
                                            <p:txEl>
                                              <p:pRg st="6" end="6"/>
                                            </p:txEl>
                                          </p:spTgt>
                                        </p:tgtEl>
                                      </p:cBhvr>
                                    </p:animEffect>
                                    <p:anim calcmode="lin" valueType="num">
                                      <p:cBhvr>
                                        <p:cTn id="81" dur="800" decel="100000" fill="hold"/>
                                        <p:tgtEl>
                                          <p:spTgt spid="9">
                                            <p:txEl>
                                              <p:pRg st="6" end="6"/>
                                            </p:txEl>
                                          </p:spTgt>
                                        </p:tgtEl>
                                        <p:attrNameLst>
                                          <p:attrName>style.rotation</p:attrName>
                                        </p:attrNameLst>
                                      </p:cBhvr>
                                      <p:tavLst>
                                        <p:tav tm="0">
                                          <p:val>
                                            <p:fltVal val="-90"/>
                                          </p:val>
                                        </p:tav>
                                        <p:tav tm="100000">
                                          <p:val>
                                            <p:fltVal val="0"/>
                                          </p:val>
                                        </p:tav>
                                      </p:tavLst>
                                    </p:anim>
                                    <p:anim calcmode="lin" valueType="num">
                                      <p:cBhvr>
                                        <p:cTn id="82" dur="800" decel="100000" fill="hold"/>
                                        <p:tgtEl>
                                          <p:spTgt spid="9">
                                            <p:txEl>
                                              <p:pRg st="6" end="6"/>
                                            </p:txEl>
                                          </p:spTgt>
                                        </p:tgtEl>
                                        <p:attrNameLst>
                                          <p:attrName>ppt_x</p:attrName>
                                        </p:attrNameLst>
                                      </p:cBhvr>
                                      <p:tavLst>
                                        <p:tav tm="0">
                                          <p:val>
                                            <p:strVal val="#ppt_x+0.4"/>
                                          </p:val>
                                        </p:tav>
                                        <p:tav tm="100000">
                                          <p:val>
                                            <p:strVal val="#ppt_x-0.05"/>
                                          </p:val>
                                        </p:tav>
                                      </p:tavLst>
                                    </p:anim>
                                    <p:anim calcmode="lin" valueType="num">
                                      <p:cBhvr>
                                        <p:cTn id="83" dur="800" decel="100000" fill="hold"/>
                                        <p:tgtEl>
                                          <p:spTgt spid="9">
                                            <p:txEl>
                                              <p:pRg st="6" end="6"/>
                                            </p:txEl>
                                          </p:spTgt>
                                        </p:tgtEl>
                                        <p:attrNameLst>
                                          <p:attrName>ppt_y</p:attrName>
                                        </p:attrNameLst>
                                      </p:cBhvr>
                                      <p:tavLst>
                                        <p:tav tm="0">
                                          <p:val>
                                            <p:strVal val="#ppt_y-0.4"/>
                                          </p:val>
                                        </p:tav>
                                        <p:tav tm="100000">
                                          <p:val>
                                            <p:strVal val="#ppt_y+0.1"/>
                                          </p:val>
                                        </p:tav>
                                      </p:tavLst>
                                    </p:anim>
                                    <p:anim calcmode="lin" valueType="num">
                                      <p:cBhvr>
                                        <p:cTn id="84" dur="200" accel="100000" fill="hold">
                                          <p:stCondLst>
                                            <p:cond delay="800"/>
                                          </p:stCondLst>
                                        </p:cTn>
                                        <p:tgtEl>
                                          <p:spTgt spid="9">
                                            <p:txEl>
                                              <p:pRg st="6" end="6"/>
                                            </p:txEl>
                                          </p:spTgt>
                                        </p:tgtEl>
                                        <p:attrNameLst>
                                          <p:attrName>ppt_x</p:attrName>
                                        </p:attrNameLst>
                                      </p:cBhvr>
                                      <p:tavLst>
                                        <p:tav tm="0">
                                          <p:val>
                                            <p:strVal val="#ppt_x-0.05"/>
                                          </p:val>
                                        </p:tav>
                                        <p:tav tm="100000">
                                          <p:val>
                                            <p:strVal val="#ppt_x"/>
                                          </p:val>
                                        </p:tav>
                                      </p:tavLst>
                                    </p:anim>
                                    <p:anim calcmode="lin" valueType="num">
                                      <p:cBhvr>
                                        <p:cTn id="85" dur="200" accel="100000" fill="hold">
                                          <p:stCondLst>
                                            <p:cond delay="800"/>
                                          </p:stCondLst>
                                        </p:cTn>
                                        <p:tgtEl>
                                          <p:spTgt spid="9">
                                            <p:txEl>
                                              <p:pRg st="6" end="6"/>
                                            </p:txEl>
                                          </p:spTgt>
                                        </p:tgtEl>
                                        <p:attrNameLst>
                                          <p:attrName>ppt_y</p:attrName>
                                        </p:attrNameLst>
                                      </p:cBhvr>
                                      <p:tavLst>
                                        <p:tav tm="0">
                                          <p:val>
                                            <p:strVal val="#ppt_y+0.1"/>
                                          </p:val>
                                        </p:tav>
                                        <p:tav tm="100000">
                                          <p:val>
                                            <p:strVal val="#ppt_y"/>
                                          </p:val>
                                        </p:tav>
                                      </p:tavLst>
                                    </p:anim>
                                  </p:childTnLst>
                                </p:cTn>
                              </p:par>
                              <p:par>
                                <p:cTn id="86" presetID="30" presetClass="entr" presetSubtype="0" fill="hold" grpId="0" nodeType="withEffect">
                                  <p:stCondLst>
                                    <p:cond delay="0"/>
                                  </p:stCondLst>
                                  <p:childTnLst>
                                    <p:set>
                                      <p:cBhvr>
                                        <p:cTn id="87" dur="1" fill="hold">
                                          <p:stCondLst>
                                            <p:cond delay="0"/>
                                          </p:stCondLst>
                                        </p:cTn>
                                        <p:tgtEl>
                                          <p:spTgt spid="9">
                                            <p:txEl>
                                              <p:pRg st="7" end="7"/>
                                            </p:txEl>
                                          </p:spTgt>
                                        </p:tgtEl>
                                        <p:attrNameLst>
                                          <p:attrName>style.visibility</p:attrName>
                                        </p:attrNameLst>
                                      </p:cBhvr>
                                      <p:to>
                                        <p:strVal val="visible"/>
                                      </p:to>
                                    </p:set>
                                    <p:animEffect transition="in" filter="fade">
                                      <p:cBhvr>
                                        <p:cTn id="88" dur="800" decel="100000"/>
                                        <p:tgtEl>
                                          <p:spTgt spid="9">
                                            <p:txEl>
                                              <p:pRg st="7" end="7"/>
                                            </p:txEl>
                                          </p:spTgt>
                                        </p:tgtEl>
                                      </p:cBhvr>
                                    </p:animEffect>
                                    <p:anim calcmode="lin" valueType="num">
                                      <p:cBhvr>
                                        <p:cTn id="89" dur="800" decel="100000" fill="hold"/>
                                        <p:tgtEl>
                                          <p:spTgt spid="9">
                                            <p:txEl>
                                              <p:pRg st="7" end="7"/>
                                            </p:txEl>
                                          </p:spTgt>
                                        </p:tgtEl>
                                        <p:attrNameLst>
                                          <p:attrName>style.rotation</p:attrName>
                                        </p:attrNameLst>
                                      </p:cBhvr>
                                      <p:tavLst>
                                        <p:tav tm="0">
                                          <p:val>
                                            <p:fltVal val="-90"/>
                                          </p:val>
                                        </p:tav>
                                        <p:tav tm="100000">
                                          <p:val>
                                            <p:fltVal val="0"/>
                                          </p:val>
                                        </p:tav>
                                      </p:tavLst>
                                    </p:anim>
                                    <p:anim calcmode="lin" valueType="num">
                                      <p:cBhvr>
                                        <p:cTn id="90" dur="800" decel="100000" fill="hold"/>
                                        <p:tgtEl>
                                          <p:spTgt spid="9">
                                            <p:txEl>
                                              <p:pRg st="7" end="7"/>
                                            </p:txEl>
                                          </p:spTgt>
                                        </p:tgtEl>
                                        <p:attrNameLst>
                                          <p:attrName>ppt_x</p:attrName>
                                        </p:attrNameLst>
                                      </p:cBhvr>
                                      <p:tavLst>
                                        <p:tav tm="0">
                                          <p:val>
                                            <p:strVal val="#ppt_x+0.4"/>
                                          </p:val>
                                        </p:tav>
                                        <p:tav tm="100000">
                                          <p:val>
                                            <p:strVal val="#ppt_x-0.05"/>
                                          </p:val>
                                        </p:tav>
                                      </p:tavLst>
                                    </p:anim>
                                    <p:anim calcmode="lin" valueType="num">
                                      <p:cBhvr>
                                        <p:cTn id="91" dur="800" decel="100000" fill="hold"/>
                                        <p:tgtEl>
                                          <p:spTgt spid="9">
                                            <p:txEl>
                                              <p:pRg st="7" end="7"/>
                                            </p:txEl>
                                          </p:spTgt>
                                        </p:tgtEl>
                                        <p:attrNameLst>
                                          <p:attrName>ppt_y</p:attrName>
                                        </p:attrNameLst>
                                      </p:cBhvr>
                                      <p:tavLst>
                                        <p:tav tm="0">
                                          <p:val>
                                            <p:strVal val="#ppt_y-0.4"/>
                                          </p:val>
                                        </p:tav>
                                        <p:tav tm="100000">
                                          <p:val>
                                            <p:strVal val="#ppt_y+0.1"/>
                                          </p:val>
                                        </p:tav>
                                      </p:tavLst>
                                    </p:anim>
                                    <p:anim calcmode="lin" valueType="num">
                                      <p:cBhvr>
                                        <p:cTn id="92" dur="200" accel="100000" fill="hold">
                                          <p:stCondLst>
                                            <p:cond delay="800"/>
                                          </p:stCondLst>
                                        </p:cTn>
                                        <p:tgtEl>
                                          <p:spTgt spid="9">
                                            <p:txEl>
                                              <p:pRg st="7" end="7"/>
                                            </p:txEl>
                                          </p:spTgt>
                                        </p:tgtEl>
                                        <p:attrNameLst>
                                          <p:attrName>ppt_x</p:attrName>
                                        </p:attrNameLst>
                                      </p:cBhvr>
                                      <p:tavLst>
                                        <p:tav tm="0">
                                          <p:val>
                                            <p:strVal val="#ppt_x-0.05"/>
                                          </p:val>
                                        </p:tav>
                                        <p:tav tm="100000">
                                          <p:val>
                                            <p:strVal val="#ppt_x"/>
                                          </p:val>
                                        </p:tav>
                                      </p:tavLst>
                                    </p:anim>
                                    <p:anim calcmode="lin" valueType="num">
                                      <p:cBhvr>
                                        <p:cTn id="93" dur="200" accel="100000" fill="hold">
                                          <p:stCondLst>
                                            <p:cond delay="800"/>
                                          </p:stCondLst>
                                        </p:cTn>
                                        <p:tgtEl>
                                          <p:spTgt spid="9">
                                            <p:txEl>
                                              <p:pRg st="7" end="7"/>
                                            </p:txEl>
                                          </p:spTgt>
                                        </p:tgtEl>
                                        <p:attrNameLst>
                                          <p:attrName>ppt_y</p:attrName>
                                        </p:attrNameLst>
                                      </p:cBhvr>
                                      <p:tavLst>
                                        <p:tav tm="0">
                                          <p:val>
                                            <p:strVal val="#ppt_y+0.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0" presetClass="entr" presetSubtype="0" fill="hold" grpId="0" nodeType="clickEffect">
                                  <p:stCondLst>
                                    <p:cond delay="0"/>
                                  </p:stCondLst>
                                  <p:childTnLst>
                                    <p:set>
                                      <p:cBhvr>
                                        <p:cTn id="97" dur="1" fill="hold">
                                          <p:stCondLst>
                                            <p:cond delay="0"/>
                                          </p:stCondLst>
                                        </p:cTn>
                                        <p:tgtEl>
                                          <p:spTgt spid="9">
                                            <p:txEl>
                                              <p:pRg st="8" end="8"/>
                                            </p:txEl>
                                          </p:spTgt>
                                        </p:tgtEl>
                                        <p:attrNameLst>
                                          <p:attrName>style.visibility</p:attrName>
                                        </p:attrNameLst>
                                      </p:cBhvr>
                                      <p:to>
                                        <p:strVal val="visible"/>
                                      </p:to>
                                    </p:set>
                                    <p:animEffect transition="in" filter="fade">
                                      <p:cBhvr>
                                        <p:cTn id="98" dur="800" decel="100000"/>
                                        <p:tgtEl>
                                          <p:spTgt spid="9">
                                            <p:txEl>
                                              <p:pRg st="8" end="8"/>
                                            </p:txEl>
                                          </p:spTgt>
                                        </p:tgtEl>
                                      </p:cBhvr>
                                    </p:animEffect>
                                    <p:anim calcmode="lin" valueType="num">
                                      <p:cBhvr>
                                        <p:cTn id="99" dur="800" decel="100000" fill="hold"/>
                                        <p:tgtEl>
                                          <p:spTgt spid="9">
                                            <p:txEl>
                                              <p:pRg st="8" end="8"/>
                                            </p:txEl>
                                          </p:spTgt>
                                        </p:tgtEl>
                                        <p:attrNameLst>
                                          <p:attrName>style.rotation</p:attrName>
                                        </p:attrNameLst>
                                      </p:cBhvr>
                                      <p:tavLst>
                                        <p:tav tm="0">
                                          <p:val>
                                            <p:fltVal val="-90"/>
                                          </p:val>
                                        </p:tav>
                                        <p:tav tm="100000">
                                          <p:val>
                                            <p:fltVal val="0"/>
                                          </p:val>
                                        </p:tav>
                                      </p:tavLst>
                                    </p:anim>
                                    <p:anim calcmode="lin" valueType="num">
                                      <p:cBhvr>
                                        <p:cTn id="100" dur="800" decel="100000" fill="hold"/>
                                        <p:tgtEl>
                                          <p:spTgt spid="9">
                                            <p:txEl>
                                              <p:pRg st="8" end="8"/>
                                            </p:txEl>
                                          </p:spTgt>
                                        </p:tgtEl>
                                        <p:attrNameLst>
                                          <p:attrName>ppt_x</p:attrName>
                                        </p:attrNameLst>
                                      </p:cBhvr>
                                      <p:tavLst>
                                        <p:tav tm="0">
                                          <p:val>
                                            <p:strVal val="#ppt_x+0.4"/>
                                          </p:val>
                                        </p:tav>
                                        <p:tav tm="100000">
                                          <p:val>
                                            <p:strVal val="#ppt_x-0.05"/>
                                          </p:val>
                                        </p:tav>
                                      </p:tavLst>
                                    </p:anim>
                                    <p:anim calcmode="lin" valueType="num">
                                      <p:cBhvr>
                                        <p:cTn id="101" dur="800" decel="100000" fill="hold"/>
                                        <p:tgtEl>
                                          <p:spTgt spid="9">
                                            <p:txEl>
                                              <p:pRg st="8" end="8"/>
                                            </p:txEl>
                                          </p:spTgt>
                                        </p:tgtEl>
                                        <p:attrNameLst>
                                          <p:attrName>ppt_y</p:attrName>
                                        </p:attrNameLst>
                                      </p:cBhvr>
                                      <p:tavLst>
                                        <p:tav tm="0">
                                          <p:val>
                                            <p:strVal val="#ppt_y-0.4"/>
                                          </p:val>
                                        </p:tav>
                                        <p:tav tm="100000">
                                          <p:val>
                                            <p:strVal val="#ppt_y+0.1"/>
                                          </p:val>
                                        </p:tav>
                                      </p:tavLst>
                                    </p:anim>
                                    <p:anim calcmode="lin" valueType="num">
                                      <p:cBhvr>
                                        <p:cTn id="102" dur="200" accel="100000" fill="hold">
                                          <p:stCondLst>
                                            <p:cond delay="800"/>
                                          </p:stCondLst>
                                        </p:cTn>
                                        <p:tgtEl>
                                          <p:spTgt spid="9">
                                            <p:txEl>
                                              <p:pRg st="8" end="8"/>
                                            </p:txEl>
                                          </p:spTgt>
                                        </p:tgtEl>
                                        <p:attrNameLst>
                                          <p:attrName>ppt_x</p:attrName>
                                        </p:attrNameLst>
                                      </p:cBhvr>
                                      <p:tavLst>
                                        <p:tav tm="0">
                                          <p:val>
                                            <p:strVal val="#ppt_x-0.05"/>
                                          </p:val>
                                        </p:tav>
                                        <p:tav tm="100000">
                                          <p:val>
                                            <p:strVal val="#ppt_x"/>
                                          </p:val>
                                        </p:tav>
                                      </p:tavLst>
                                    </p:anim>
                                    <p:anim calcmode="lin" valueType="num">
                                      <p:cBhvr>
                                        <p:cTn id="103" dur="200" accel="100000" fill="hold">
                                          <p:stCondLst>
                                            <p:cond delay="800"/>
                                          </p:stCondLst>
                                        </p:cTn>
                                        <p:tgtEl>
                                          <p:spTgt spid="9">
                                            <p:txEl>
                                              <p:pRg st="8" end="8"/>
                                            </p:txEl>
                                          </p:spTgt>
                                        </p:tgtEl>
                                        <p:attrNameLst>
                                          <p:attrName>ppt_y</p:attrName>
                                        </p:attrNameLst>
                                      </p:cBhvr>
                                      <p:tavLst>
                                        <p:tav tm="0">
                                          <p:val>
                                            <p:strVal val="#ppt_y+0.1"/>
                                          </p:val>
                                        </p:tav>
                                        <p:tav tm="100000">
                                          <p:val>
                                            <p:strVal val="#ppt_y"/>
                                          </p:val>
                                        </p:tav>
                                      </p:tavLst>
                                    </p:anim>
                                  </p:childTnLst>
                                </p:cTn>
                              </p:par>
                              <p:par>
                                <p:cTn id="104" presetID="30" presetClass="entr" presetSubtype="0" fill="hold" grpId="0" nodeType="withEffect">
                                  <p:stCondLst>
                                    <p:cond delay="0"/>
                                  </p:stCondLst>
                                  <p:childTnLst>
                                    <p:set>
                                      <p:cBhvr>
                                        <p:cTn id="105" dur="1" fill="hold">
                                          <p:stCondLst>
                                            <p:cond delay="0"/>
                                          </p:stCondLst>
                                        </p:cTn>
                                        <p:tgtEl>
                                          <p:spTgt spid="9">
                                            <p:txEl>
                                              <p:pRg st="9" end="9"/>
                                            </p:txEl>
                                          </p:spTgt>
                                        </p:tgtEl>
                                        <p:attrNameLst>
                                          <p:attrName>style.visibility</p:attrName>
                                        </p:attrNameLst>
                                      </p:cBhvr>
                                      <p:to>
                                        <p:strVal val="visible"/>
                                      </p:to>
                                    </p:set>
                                    <p:animEffect transition="in" filter="fade">
                                      <p:cBhvr>
                                        <p:cTn id="106" dur="800" decel="100000"/>
                                        <p:tgtEl>
                                          <p:spTgt spid="9">
                                            <p:txEl>
                                              <p:pRg st="9" end="9"/>
                                            </p:txEl>
                                          </p:spTgt>
                                        </p:tgtEl>
                                      </p:cBhvr>
                                    </p:animEffect>
                                    <p:anim calcmode="lin" valueType="num">
                                      <p:cBhvr>
                                        <p:cTn id="107" dur="800" decel="100000" fill="hold"/>
                                        <p:tgtEl>
                                          <p:spTgt spid="9">
                                            <p:txEl>
                                              <p:pRg st="9" end="9"/>
                                            </p:txEl>
                                          </p:spTgt>
                                        </p:tgtEl>
                                        <p:attrNameLst>
                                          <p:attrName>style.rotation</p:attrName>
                                        </p:attrNameLst>
                                      </p:cBhvr>
                                      <p:tavLst>
                                        <p:tav tm="0">
                                          <p:val>
                                            <p:fltVal val="-90"/>
                                          </p:val>
                                        </p:tav>
                                        <p:tav tm="100000">
                                          <p:val>
                                            <p:fltVal val="0"/>
                                          </p:val>
                                        </p:tav>
                                      </p:tavLst>
                                    </p:anim>
                                    <p:anim calcmode="lin" valueType="num">
                                      <p:cBhvr>
                                        <p:cTn id="108" dur="800" decel="100000" fill="hold"/>
                                        <p:tgtEl>
                                          <p:spTgt spid="9">
                                            <p:txEl>
                                              <p:pRg st="9" end="9"/>
                                            </p:txEl>
                                          </p:spTgt>
                                        </p:tgtEl>
                                        <p:attrNameLst>
                                          <p:attrName>ppt_x</p:attrName>
                                        </p:attrNameLst>
                                      </p:cBhvr>
                                      <p:tavLst>
                                        <p:tav tm="0">
                                          <p:val>
                                            <p:strVal val="#ppt_x+0.4"/>
                                          </p:val>
                                        </p:tav>
                                        <p:tav tm="100000">
                                          <p:val>
                                            <p:strVal val="#ppt_x-0.05"/>
                                          </p:val>
                                        </p:tav>
                                      </p:tavLst>
                                    </p:anim>
                                    <p:anim calcmode="lin" valueType="num">
                                      <p:cBhvr>
                                        <p:cTn id="109" dur="800" decel="100000" fill="hold"/>
                                        <p:tgtEl>
                                          <p:spTgt spid="9">
                                            <p:txEl>
                                              <p:pRg st="9" end="9"/>
                                            </p:txEl>
                                          </p:spTgt>
                                        </p:tgtEl>
                                        <p:attrNameLst>
                                          <p:attrName>ppt_y</p:attrName>
                                        </p:attrNameLst>
                                      </p:cBhvr>
                                      <p:tavLst>
                                        <p:tav tm="0">
                                          <p:val>
                                            <p:strVal val="#ppt_y-0.4"/>
                                          </p:val>
                                        </p:tav>
                                        <p:tav tm="100000">
                                          <p:val>
                                            <p:strVal val="#ppt_y+0.1"/>
                                          </p:val>
                                        </p:tav>
                                      </p:tavLst>
                                    </p:anim>
                                    <p:anim calcmode="lin" valueType="num">
                                      <p:cBhvr>
                                        <p:cTn id="110" dur="200" accel="100000" fill="hold">
                                          <p:stCondLst>
                                            <p:cond delay="800"/>
                                          </p:stCondLst>
                                        </p:cTn>
                                        <p:tgtEl>
                                          <p:spTgt spid="9">
                                            <p:txEl>
                                              <p:pRg st="9" end="9"/>
                                            </p:txEl>
                                          </p:spTgt>
                                        </p:tgtEl>
                                        <p:attrNameLst>
                                          <p:attrName>ppt_x</p:attrName>
                                        </p:attrNameLst>
                                      </p:cBhvr>
                                      <p:tavLst>
                                        <p:tav tm="0">
                                          <p:val>
                                            <p:strVal val="#ppt_x-0.05"/>
                                          </p:val>
                                        </p:tav>
                                        <p:tav tm="100000">
                                          <p:val>
                                            <p:strVal val="#ppt_x"/>
                                          </p:val>
                                        </p:tav>
                                      </p:tavLst>
                                    </p:anim>
                                    <p:anim calcmode="lin" valueType="num">
                                      <p:cBhvr>
                                        <p:cTn id="111" dur="200" accel="100000" fill="hold">
                                          <p:stCondLst>
                                            <p:cond delay="800"/>
                                          </p:stCondLst>
                                        </p:cTn>
                                        <p:tgtEl>
                                          <p:spTgt spid="9">
                                            <p:txEl>
                                              <p:pRg st="9" end="9"/>
                                            </p:txEl>
                                          </p:spTgt>
                                        </p:tgtEl>
                                        <p:attrNameLst>
                                          <p:attrName>ppt_y</p:attrName>
                                        </p:attrNameLst>
                                      </p:cBhvr>
                                      <p:tavLst>
                                        <p:tav tm="0">
                                          <p:val>
                                            <p:strVal val="#ppt_y+0.1"/>
                                          </p:val>
                                        </p:tav>
                                        <p:tav tm="100000">
                                          <p:val>
                                            <p:strVal val="#ppt_y"/>
                                          </p:val>
                                        </p:tav>
                                      </p:tavLst>
                                    </p:anim>
                                  </p:childTnLst>
                                </p:cTn>
                              </p:par>
                              <p:par>
                                <p:cTn id="112" presetID="30" presetClass="entr" presetSubtype="0" fill="hold" grpId="0" nodeType="withEffect">
                                  <p:stCondLst>
                                    <p:cond delay="0"/>
                                  </p:stCondLst>
                                  <p:childTnLst>
                                    <p:set>
                                      <p:cBhvr>
                                        <p:cTn id="113" dur="1" fill="hold">
                                          <p:stCondLst>
                                            <p:cond delay="0"/>
                                          </p:stCondLst>
                                        </p:cTn>
                                        <p:tgtEl>
                                          <p:spTgt spid="9">
                                            <p:txEl>
                                              <p:pRg st="10" end="10"/>
                                            </p:txEl>
                                          </p:spTgt>
                                        </p:tgtEl>
                                        <p:attrNameLst>
                                          <p:attrName>style.visibility</p:attrName>
                                        </p:attrNameLst>
                                      </p:cBhvr>
                                      <p:to>
                                        <p:strVal val="visible"/>
                                      </p:to>
                                    </p:set>
                                    <p:animEffect transition="in" filter="fade">
                                      <p:cBhvr>
                                        <p:cTn id="114" dur="800" decel="100000"/>
                                        <p:tgtEl>
                                          <p:spTgt spid="9">
                                            <p:txEl>
                                              <p:pRg st="10" end="10"/>
                                            </p:txEl>
                                          </p:spTgt>
                                        </p:tgtEl>
                                      </p:cBhvr>
                                    </p:animEffect>
                                    <p:anim calcmode="lin" valueType="num">
                                      <p:cBhvr>
                                        <p:cTn id="115" dur="800" decel="100000" fill="hold"/>
                                        <p:tgtEl>
                                          <p:spTgt spid="9">
                                            <p:txEl>
                                              <p:pRg st="10" end="10"/>
                                            </p:txEl>
                                          </p:spTgt>
                                        </p:tgtEl>
                                        <p:attrNameLst>
                                          <p:attrName>style.rotation</p:attrName>
                                        </p:attrNameLst>
                                      </p:cBhvr>
                                      <p:tavLst>
                                        <p:tav tm="0">
                                          <p:val>
                                            <p:fltVal val="-90"/>
                                          </p:val>
                                        </p:tav>
                                        <p:tav tm="100000">
                                          <p:val>
                                            <p:fltVal val="0"/>
                                          </p:val>
                                        </p:tav>
                                      </p:tavLst>
                                    </p:anim>
                                    <p:anim calcmode="lin" valueType="num">
                                      <p:cBhvr>
                                        <p:cTn id="116" dur="800" decel="100000" fill="hold"/>
                                        <p:tgtEl>
                                          <p:spTgt spid="9">
                                            <p:txEl>
                                              <p:pRg st="10" end="10"/>
                                            </p:txEl>
                                          </p:spTgt>
                                        </p:tgtEl>
                                        <p:attrNameLst>
                                          <p:attrName>ppt_x</p:attrName>
                                        </p:attrNameLst>
                                      </p:cBhvr>
                                      <p:tavLst>
                                        <p:tav tm="0">
                                          <p:val>
                                            <p:strVal val="#ppt_x+0.4"/>
                                          </p:val>
                                        </p:tav>
                                        <p:tav tm="100000">
                                          <p:val>
                                            <p:strVal val="#ppt_x-0.05"/>
                                          </p:val>
                                        </p:tav>
                                      </p:tavLst>
                                    </p:anim>
                                    <p:anim calcmode="lin" valueType="num">
                                      <p:cBhvr>
                                        <p:cTn id="117" dur="800" decel="100000" fill="hold"/>
                                        <p:tgtEl>
                                          <p:spTgt spid="9">
                                            <p:txEl>
                                              <p:pRg st="10" end="10"/>
                                            </p:txEl>
                                          </p:spTgt>
                                        </p:tgtEl>
                                        <p:attrNameLst>
                                          <p:attrName>ppt_y</p:attrName>
                                        </p:attrNameLst>
                                      </p:cBhvr>
                                      <p:tavLst>
                                        <p:tav tm="0">
                                          <p:val>
                                            <p:strVal val="#ppt_y-0.4"/>
                                          </p:val>
                                        </p:tav>
                                        <p:tav tm="100000">
                                          <p:val>
                                            <p:strVal val="#ppt_y+0.1"/>
                                          </p:val>
                                        </p:tav>
                                      </p:tavLst>
                                    </p:anim>
                                    <p:anim calcmode="lin" valueType="num">
                                      <p:cBhvr>
                                        <p:cTn id="118" dur="200" accel="100000" fill="hold">
                                          <p:stCondLst>
                                            <p:cond delay="800"/>
                                          </p:stCondLst>
                                        </p:cTn>
                                        <p:tgtEl>
                                          <p:spTgt spid="9">
                                            <p:txEl>
                                              <p:pRg st="10" end="10"/>
                                            </p:txEl>
                                          </p:spTgt>
                                        </p:tgtEl>
                                        <p:attrNameLst>
                                          <p:attrName>ppt_x</p:attrName>
                                        </p:attrNameLst>
                                      </p:cBhvr>
                                      <p:tavLst>
                                        <p:tav tm="0">
                                          <p:val>
                                            <p:strVal val="#ppt_x-0.05"/>
                                          </p:val>
                                        </p:tav>
                                        <p:tav tm="100000">
                                          <p:val>
                                            <p:strVal val="#ppt_x"/>
                                          </p:val>
                                        </p:tav>
                                      </p:tavLst>
                                    </p:anim>
                                    <p:anim calcmode="lin" valueType="num">
                                      <p:cBhvr>
                                        <p:cTn id="119" dur="200" accel="100000" fill="hold">
                                          <p:stCondLst>
                                            <p:cond delay="800"/>
                                          </p:stCondLst>
                                        </p:cTn>
                                        <p:tgtEl>
                                          <p:spTgt spid="9">
                                            <p:txEl>
                                              <p:pRg st="10" end="10"/>
                                            </p:txEl>
                                          </p:spTgt>
                                        </p:tgtEl>
                                        <p:attrNameLst>
                                          <p:attrName>ppt_y</p:attrName>
                                        </p:attrNameLst>
                                      </p:cBhvr>
                                      <p:tavLst>
                                        <p:tav tm="0">
                                          <p:val>
                                            <p:strVal val="#ppt_y+0.1"/>
                                          </p:val>
                                        </p:tav>
                                        <p:tav tm="100000">
                                          <p:val>
                                            <p:strVal val="#ppt_y"/>
                                          </p:val>
                                        </p:tav>
                                      </p:tavLst>
                                    </p:anim>
                                  </p:childTnLst>
                                </p:cTn>
                              </p:par>
                              <p:par>
                                <p:cTn id="120" presetID="30" presetClass="entr" presetSubtype="0" fill="hold" grpId="0" nodeType="withEffect">
                                  <p:stCondLst>
                                    <p:cond delay="0"/>
                                  </p:stCondLst>
                                  <p:childTnLst>
                                    <p:set>
                                      <p:cBhvr>
                                        <p:cTn id="121" dur="1" fill="hold">
                                          <p:stCondLst>
                                            <p:cond delay="0"/>
                                          </p:stCondLst>
                                        </p:cTn>
                                        <p:tgtEl>
                                          <p:spTgt spid="9">
                                            <p:txEl>
                                              <p:pRg st="11" end="11"/>
                                            </p:txEl>
                                          </p:spTgt>
                                        </p:tgtEl>
                                        <p:attrNameLst>
                                          <p:attrName>style.visibility</p:attrName>
                                        </p:attrNameLst>
                                      </p:cBhvr>
                                      <p:to>
                                        <p:strVal val="visible"/>
                                      </p:to>
                                    </p:set>
                                    <p:animEffect transition="in" filter="fade">
                                      <p:cBhvr>
                                        <p:cTn id="122" dur="800" decel="100000"/>
                                        <p:tgtEl>
                                          <p:spTgt spid="9">
                                            <p:txEl>
                                              <p:pRg st="11" end="11"/>
                                            </p:txEl>
                                          </p:spTgt>
                                        </p:tgtEl>
                                      </p:cBhvr>
                                    </p:animEffect>
                                    <p:anim calcmode="lin" valueType="num">
                                      <p:cBhvr>
                                        <p:cTn id="123" dur="800" decel="100000" fill="hold"/>
                                        <p:tgtEl>
                                          <p:spTgt spid="9">
                                            <p:txEl>
                                              <p:pRg st="11" end="11"/>
                                            </p:txEl>
                                          </p:spTgt>
                                        </p:tgtEl>
                                        <p:attrNameLst>
                                          <p:attrName>style.rotation</p:attrName>
                                        </p:attrNameLst>
                                      </p:cBhvr>
                                      <p:tavLst>
                                        <p:tav tm="0">
                                          <p:val>
                                            <p:fltVal val="-90"/>
                                          </p:val>
                                        </p:tav>
                                        <p:tav tm="100000">
                                          <p:val>
                                            <p:fltVal val="0"/>
                                          </p:val>
                                        </p:tav>
                                      </p:tavLst>
                                    </p:anim>
                                    <p:anim calcmode="lin" valueType="num">
                                      <p:cBhvr>
                                        <p:cTn id="124" dur="800" decel="100000" fill="hold"/>
                                        <p:tgtEl>
                                          <p:spTgt spid="9">
                                            <p:txEl>
                                              <p:pRg st="11" end="11"/>
                                            </p:txEl>
                                          </p:spTgt>
                                        </p:tgtEl>
                                        <p:attrNameLst>
                                          <p:attrName>ppt_x</p:attrName>
                                        </p:attrNameLst>
                                      </p:cBhvr>
                                      <p:tavLst>
                                        <p:tav tm="0">
                                          <p:val>
                                            <p:strVal val="#ppt_x+0.4"/>
                                          </p:val>
                                        </p:tav>
                                        <p:tav tm="100000">
                                          <p:val>
                                            <p:strVal val="#ppt_x-0.05"/>
                                          </p:val>
                                        </p:tav>
                                      </p:tavLst>
                                    </p:anim>
                                    <p:anim calcmode="lin" valueType="num">
                                      <p:cBhvr>
                                        <p:cTn id="125" dur="800" decel="100000" fill="hold"/>
                                        <p:tgtEl>
                                          <p:spTgt spid="9">
                                            <p:txEl>
                                              <p:pRg st="11" end="11"/>
                                            </p:txEl>
                                          </p:spTgt>
                                        </p:tgtEl>
                                        <p:attrNameLst>
                                          <p:attrName>ppt_y</p:attrName>
                                        </p:attrNameLst>
                                      </p:cBhvr>
                                      <p:tavLst>
                                        <p:tav tm="0">
                                          <p:val>
                                            <p:strVal val="#ppt_y-0.4"/>
                                          </p:val>
                                        </p:tav>
                                        <p:tav tm="100000">
                                          <p:val>
                                            <p:strVal val="#ppt_y+0.1"/>
                                          </p:val>
                                        </p:tav>
                                      </p:tavLst>
                                    </p:anim>
                                    <p:anim calcmode="lin" valueType="num">
                                      <p:cBhvr>
                                        <p:cTn id="126" dur="200" accel="100000" fill="hold">
                                          <p:stCondLst>
                                            <p:cond delay="800"/>
                                          </p:stCondLst>
                                        </p:cTn>
                                        <p:tgtEl>
                                          <p:spTgt spid="9">
                                            <p:txEl>
                                              <p:pRg st="11" end="11"/>
                                            </p:txEl>
                                          </p:spTgt>
                                        </p:tgtEl>
                                        <p:attrNameLst>
                                          <p:attrName>ppt_x</p:attrName>
                                        </p:attrNameLst>
                                      </p:cBhvr>
                                      <p:tavLst>
                                        <p:tav tm="0">
                                          <p:val>
                                            <p:strVal val="#ppt_x-0.05"/>
                                          </p:val>
                                        </p:tav>
                                        <p:tav tm="100000">
                                          <p:val>
                                            <p:strVal val="#ppt_x"/>
                                          </p:val>
                                        </p:tav>
                                      </p:tavLst>
                                    </p:anim>
                                    <p:anim calcmode="lin" valueType="num">
                                      <p:cBhvr>
                                        <p:cTn id="127" dur="200" accel="100000" fill="hold">
                                          <p:stCondLst>
                                            <p:cond delay="800"/>
                                          </p:stCondLst>
                                        </p:cTn>
                                        <p:tgtEl>
                                          <p:spTgt spid="9">
                                            <p:txEl>
                                              <p:pRg st="11" end="11"/>
                                            </p:txEl>
                                          </p:spTgt>
                                        </p:tgtEl>
                                        <p:attrNameLst>
                                          <p:attrName>ppt_y</p:attrName>
                                        </p:attrNameLst>
                                      </p:cBhvr>
                                      <p:tavLst>
                                        <p:tav tm="0">
                                          <p:val>
                                            <p:strVal val="#ppt_y+0.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30" presetClass="entr" presetSubtype="0" fill="hold" grpId="0" nodeType="clickEffect">
                                  <p:stCondLst>
                                    <p:cond delay="0"/>
                                  </p:stCondLst>
                                  <p:childTnLst>
                                    <p:set>
                                      <p:cBhvr>
                                        <p:cTn id="131" dur="1" fill="hold">
                                          <p:stCondLst>
                                            <p:cond delay="0"/>
                                          </p:stCondLst>
                                        </p:cTn>
                                        <p:tgtEl>
                                          <p:spTgt spid="9">
                                            <p:txEl>
                                              <p:pRg st="12" end="12"/>
                                            </p:txEl>
                                          </p:spTgt>
                                        </p:tgtEl>
                                        <p:attrNameLst>
                                          <p:attrName>style.visibility</p:attrName>
                                        </p:attrNameLst>
                                      </p:cBhvr>
                                      <p:to>
                                        <p:strVal val="visible"/>
                                      </p:to>
                                    </p:set>
                                    <p:animEffect transition="in" filter="fade">
                                      <p:cBhvr>
                                        <p:cTn id="132" dur="800" decel="100000"/>
                                        <p:tgtEl>
                                          <p:spTgt spid="9">
                                            <p:txEl>
                                              <p:pRg st="12" end="12"/>
                                            </p:txEl>
                                          </p:spTgt>
                                        </p:tgtEl>
                                      </p:cBhvr>
                                    </p:animEffect>
                                    <p:anim calcmode="lin" valueType="num">
                                      <p:cBhvr>
                                        <p:cTn id="133" dur="800" decel="100000" fill="hold"/>
                                        <p:tgtEl>
                                          <p:spTgt spid="9">
                                            <p:txEl>
                                              <p:pRg st="12" end="12"/>
                                            </p:txEl>
                                          </p:spTgt>
                                        </p:tgtEl>
                                        <p:attrNameLst>
                                          <p:attrName>style.rotation</p:attrName>
                                        </p:attrNameLst>
                                      </p:cBhvr>
                                      <p:tavLst>
                                        <p:tav tm="0">
                                          <p:val>
                                            <p:fltVal val="-90"/>
                                          </p:val>
                                        </p:tav>
                                        <p:tav tm="100000">
                                          <p:val>
                                            <p:fltVal val="0"/>
                                          </p:val>
                                        </p:tav>
                                      </p:tavLst>
                                    </p:anim>
                                    <p:anim calcmode="lin" valueType="num">
                                      <p:cBhvr>
                                        <p:cTn id="134" dur="800" decel="100000" fill="hold"/>
                                        <p:tgtEl>
                                          <p:spTgt spid="9">
                                            <p:txEl>
                                              <p:pRg st="12" end="12"/>
                                            </p:txEl>
                                          </p:spTgt>
                                        </p:tgtEl>
                                        <p:attrNameLst>
                                          <p:attrName>ppt_x</p:attrName>
                                        </p:attrNameLst>
                                      </p:cBhvr>
                                      <p:tavLst>
                                        <p:tav tm="0">
                                          <p:val>
                                            <p:strVal val="#ppt_x+0.4"/>
                                          </p:val>
                                        </p:tav>
                                        <p:tav tm="100000">
                                          <p:val>
                                            <p:strVal val="#ppt_x-0.05"/>
                                          </p:val>
                                        </p:tav>
                                      </p:tavLst>
                                    </p:anim>
                                    <p:anim calcmode="lin" valueType="num">
                                      <p:cBhvr>
                                        <p:cTn id="135" dur="800" decel="100000" fill="hold"/>
                                        <p:tgtEl>
                                          <p:spTgt spid="9">
                                            <p:txEl>
                                              <p:pRg st="12" end="12"/>
                                            </p:txEl>
                                          </p:spTgt>
                                        </p:tgtEl>
                                        <p:attrNameLst>
                                          <p:attrName>ppt_y</p:attrName>
                                        </p:attrNameLst>
                                      </p:cBhvr>
                                      <p:tavLst>
                                        <p:tav tm="0">
                                          <p:val>
                                            <p:strVal val="#ppt_y-0.4"/>
                                          </p:val>
                                        </p:tav>
                                        <p:tav tm="100000">
                                          <p:val>
                                            <p:strVal val="#ppt_y+0.1"/>
                                          </p:val>
                                        </p:tav>
                                      </p:tavLst>
                                    </p:anim>
                                    <p:anim calcmode="lin" valueType="num">
                                      <p:cBhvr>
                                        <p:cTn id="136" dur="200" accel="100000" fill="hold">
                                          <p:stCondLst>
                                            <p:cond delay="800"/>
                                          </p:stCondLst>
                                        </p:cTn>
                                        <p:tgtEl>
                                          <p:spTgt spid="9">
                                            <p:txEl>
                                              <p:pRg st="12" end="12"/>
                                            </p:txEl>
                                          </p:spTgt>
                                        </p:tgtEl>
                                        <p:attrNameLst>
                                          <p:attrName>ppt_x</p:attrName>
                                        </p:attrNameLst>
                                      </p:cBhvr>
                                      <p:tavLst>
                                        <p:tav tm="0">
                                          <p:val>
                                            <p:strVal val="#ppt_x-0.05"/>
                                          </p:val>
                                        </p:tav>
                                        <p:tav tm="100000">
                                          <p:val>
                                            <p:strVal val="#ppt_x"/>
                                          </p:val>
                                        </p:tav>
                                      </p:tavLst>
                                    </p:anim>
                                    <p:anim calcmode="lin" valueType="num">
                                      <p:cBhvr>
                                        <p:cTn id="137" dur="200" accel="100000" fill="hold">
                                          <p:stCondLst>
                                            <p:cond delay="800"/>
                                          </p:stCondLst>
                                        </p:cTn>
                                        <p:tgtEl>
                                          <p:spTgt spid="9">
                                            <p:txEl>
                                              <p:pRg st="12" end="12"/>
                                            </p:txEl>
                                          </p:spTgt>
                                        </p:tgtEl>
                                        <p:attrNameLst>
                                          <p:attrName>ppt_y</p:attrName>
                                        </p:attrNameLst>
                                      </p:cBhvr>
                                      <p:tavLst>
                                        <p:tav tm="0">
                                          <p:val>
                                            <p:strVal val="#ppt_y+0.1"/>
                                          </p:val>
                                        </p:tav>
                                        <p:tav tm="100000">
                                          <p:val>
                                            <p:strVal val="#ppt_y"/>
                                          </p:val>
                                        </p:tav>
                                      </p:tavLst>
                                    </p:anim>
                                  </p:childTnLst>
                                </p:cTn>
                              </p:par>
                              <p:par>
                                <p:cTn id="138" presetID="30" presetClass="entr" presetSubtype="0" fill="hold" grpId="0" nodeType="withEffect">
                                  <p:stCondLst>
                                    <p:cond delay="0"/>
                                  </p:stCondLst>
                                  <p:childTnLst>
                                    <p:set>
                                      <p:cBhvr>
                                        <p:cTn id="139" dur="1" fill="hold">
                                          <p:stCondLst>
                                            <p:cond delay="0"/>
                                          </p:stCondLst>
                                        </p:cTn>
                                        <p:tgtEl>
                                          <p:spTgt spid="9">
                                            <p:txEl>
                                              <p:pRg st="13" end="13"/>
                                            </p:txEl>
                                          </p:spTgt>
                                        </p:tgtEl>
                                        <p:attrNameLst>
                                          <p:attrName>style.visibility</p:attrName>
                                        </p:attrNameLst>
                                      </p:cBhvr>
                                      <p:to>
                                        <p:strVal val="visible"/>
                                      </p:to>
                                    </p:set>
                                    <p:animEffect transition="in" filter="fade">
                                      <p:cBhvr>
                                        <p:cTn id="140" dur="800" decel="100000"/>
                                        <p:tgtEl>
                                          <p:spTgt spid="9">
                                            <p:txEl>
                                              <p:pRg st="13" end="13"/>
                                            </p:txEl>
                                          </p:spTgt>
                                        </p:tgtEl>
                                      </p:cBhvr>
                                    </p:animEffect>
                                    <p:anim calcmode="lin" valueType="num">
                                      <p:cBhvr>
                                        <p:cTn id="141" dur="800" decel="100000" fill="hold"/>
                                        <p:tgtEl>
                                          <p:spTgt spid="9">
                                            <p:txEl>
                                              <p:pRg st="13" end="13"/>
                                            </p:txEl>
                                          </p:spTgt>
                                        </p:tgtEl>
                                        <p:attrNameLst>
                                          <p:attrName>style.rotation</p:attrName>
                                        </p:attrNameLst>
                                      </p:cBhvr>
                                      <p:tavLst>
                                        <p:tav tm="0">
                                          <p:val>
                                            <p:fltVal val="-90"/>
                                          </p:val>
                                        </p:tav>
                                        <p:tav tm="100000">
                                          <p:val>
                                            <p:fltVal val="0"/>
                                          </p:val>
                                        </p:tav>
                                      </p:tavLst>
                                    </p:anim>
                                    <p:anim calcmode="lin" valueType="num">
                                      <p:cBhvr>
                                        <p:cTn id="142" dur="800" decel="100000" fill="hold"/>
                                        <p:tgtEl>
                                          <p:spTgt spid="9">
                                            <p:txEl>
                                              <p:pRg st="13" end="13"/>
                                            </p:txEl>
                                          </p:spTgt>
                                        </p:tgtEl>
                                        <p:attrNameLst>
                                          <p:attrName>ppt_x</p:attrName>
                                        </p:attrNameLst>
                                      </p:cBhvr>
                                      <p:tavLst>
                                        <p:tav tm="0">
                                          <p:val>
                                            <p:strVal val="#ppt_x+0.4"/>
                                          </p:val>
                                        </p:tav>
                                        <p:tav tm="100000">
                                          <p:val>
                                            <p:strVal val="#ppt_x-0.05"/>
                                          </p:val>
                                        </p:tav>
                                      </p:tavLst>
                                    </p:anim>
                                    <p:anim calcmode="lin" valueType="num">
                                      <p:cBhvr>
                                        <p:cTn id="143" dur="800" decel="100000" fill="hold"/>
                                        <p:tgtEl>
                                          <p:spTgt spid="9">
                                            <p:txEl>
                                              <p:pRg st="13" end="13"/>
                                            </p:txEl>
                                          </p:spTgt>
                                        </p:tgtEl>
                                        <p:attrNameLst>
                                          <p:attrName>ppt_y</p:attrName>
                                        </p:attrNameLst>
                                      </p:cBhvr>
                                      <p:tavLst>
                                        <p:tav tm="0">
                                          <p:val>
                                            <p:strVal val="#ppt_y-0.4"/>
                                          </p:val>
                                        </p:tav>
                                        <p:tav tm="100000">
                                          <p:val>
                                            <p:strVal val="#ppt_y+0.1"/>
                                          </p:val>
                                        </p:tav>
                                      </p:tavLst>
                                    </p:anim>
                                    <p:anim calcmode="lin" valueType="num">
                                      <p:cBhvr>
                                        <p:cTn id="144" dur="200" accel="100000" fill="hold">
                                          <p:stCondLst>
                                            <p:cond delay="800"/>
                                          </p:stCondLst>
                                        </p:cTn>
                                        <p:tgtEl>
                                          <p:spTgt spid="9">
                                            <p:txEl>
                                              <p:pRg st="13" end="13"/>
                                            </p:txEl>
                                          </p:spTgt>
                                        </p:tgtEl>
                                        <p:attrNameLst>
                                          <p:attrName>ppt_x</p:attrName>
                                        </p:attrNameLst>
                                      </p:cBhvr>
                                      <p:tavLst>
                                        <p:tav tm="0">
                                          <p:val>
                                            <p:strVal val="#ppt_x-0.05"/>
                                          </p:val>
                                        </p:tav>
                                        <p:tav tm="100000">
                                          <p:val>
                                            <p:strVal val="#ppt_x"/>
                                          </p:val>
                                        </p:tav>
                                      </p:tavLst>
                                    </p:anim>
                                    <p:anim calcmode="lin" valueType="num">
                                      <p:cBhvr>
                                        <p:cTn id="145" dur="200" accel="100000" fill="hold">
                                          <p:stCondLst>
                                            <p:cond delay="800"/>
                                          </p:stCondLst>
                                        </p:cTn>
                                        <p:tgtEl>
                                          <p:spTgt spid="9">
                                            <p:txEl>
                                              <p:pRg st="13" end="13"/>
                                            </p:txEl>
                                          </p:spTgt>
                                        </p:tgtEl>
                                        <p:attrNameLst>
                                          <p:attrName>ppt_y</p:attrName>
                                        </p:attrNameLst>
                                      </p:cBhvr>
                                      <p:tavLst>
                                        <p:tav tm="0">
                                          <p:val>
                                            <p:strVal val="#ppt_y+0.1"/>
                                          </p:val>
                                        </p:tav>
                                        <p:tav tm="100000">
                                          <p:val>
                                            <p:strVal val="#ppt_y"/>
                                          </p:val>
                                        </p:tav>
                                      </p:tavLst>
                                    </p:anim>
                                  </p:childTnLst>
                                </p:cTn>
                              </p:par>
                              <p:par>
                                <p:cTn id="146" presetID="30" presetClass="entr" presetSubtype="0" fill="hold" grpId="0" nodeType="withEffect">
                                  <p:stCondLst>
                                    <p:cond delay="0"/>
                                  </p:stCondLst>
                                  <p:childTnLst>
                                    <p:set>
                                      <p:cBhvr>
                                        <p:cTn id="147" dur="1" fill="hold">
                                          <p:stCondLst>
                                            <p:cond delay="0"/>
                                          </p:stCondLst>
                                        </p:cTn>
                                        <p:tgtEl>
                                          <p:spTgt spid="9">
                                            <p:txEl>
                                              <p:pRg st="14" end="14"/>
                                            </p:txEl>
                                          </p:spTgt>
                                        </p:tgtEl>
                                        <p:attrNameLst>
                                          <p:attrName>style.visibility</p:attrName>
                                        </p:attrNameLst>
                                      </p:cBhvr>
                                      <p:to>
                                        <p:strVal val="visible"/>
                                      </p:to>
                                    </p:set>
                                    <p:animEffect transition="in" filter="fade">
                                      <p:cBhvr>
                                        <p:cTn id="148" dur="800" decel="100000"/>
                                        <p:tgtEl>
                                          <p:spTgt spid="9">
                                            <p:txEl>
                                              <p:pRg st="14" end="14"/>
                                            </p:txEl>
                                          </p:spTgt>
                                        </p:tgtEl>
                                      </p:cBhvr>
                                    </p:animEffect>
                                    <p:anim calcmode="lin" valueType="num">
                                      <p:cBhvr>
                                        <p:cTn id="149" dur="800" decel="100000" fill="hold"/>
                                        <p:tgtEl>
                                          <p:spTgt spid="9">
                                            <p:txEl>
                                              <p:pRg st="14" end="14"/>
                                            </p:txEl>
                                          </p:spTgt>
                                        </p:tgtEl>
                                        <p:attrNameLst>
                                          <p:attrName>style.rotation</p:attrName>
                                        </p:attrNameLst>
                                      </p:cBhvr>
                                      <p:tavLst>
                                        <p:tav tm="0">
                                          <p:val>
                                            <p:fltVal val="-90"/>
                                          </p:val>
                                        </p:tav>
                                        <p:tav tm="100000">
                                          <p:val>
                                            <p:fltVal val="0"/>
                                          </p:val>
                                        </p:tav>
                                      </p:tavLst>
                                    </p:anim>
                                    <p:anim calcmode="lin" valueType="num">
                                      <p:cBhvr>
                                        <p:cTn id="150" dur="800" decel="100000" fill="hold"/>
                                        <p:tgtEl>
                                          <p:spTgt spid="9">
                                            <p:txEl>
                                              <p:pRg st="14" end="14"/>
                                            </p:txEl>
                                          </p:spTgt>
                                        </p:tgtEl>
                                        <p:attrNameLst>
                                          <p:attrName>ppt_x</p:attrName>
                                        </p:attrNameLst>
                                      </p:cBhvr>
                                      <p:tavLst>
                                        <p:tav tm="0">
                                          <p:val>
                                            <p:strVal val="#ppt_x+0.4"/>
                                          </p:val>
                                        </p:tav>
                                        <p:tav tm="100000">
                                          <p:val>
                                            <p:strVal val="#ppt_x-0.05"/>
                                          </p:val>
                                        </p:tav>
                                      </p:tavLst>
                                    </p:anim>
                                    <p:anim calcmode="lin" valueType="num">
                                      <p:cBhvr>
                                        <p:cTn id="151" dur="800" decel="100000" fill="hold"/>
                                        <p:tgtEl>
                                          <p:spTgt spid="9">
                                            <p:txEl>
                                              <p:pRg st="14" end="14"/>
                                            </p:txEl>
                                          </p:spTgt>
                                        </p:tgtEl>
                                        <p:attrNameLst>
                                          <p:attrName>ppt_y</p:attrName>
                                        </p:attrNameLst>
                                      </p:cBhvr>
                                      <p:tavLst>
                                        <p:tav tm="0">
                                          <p:val>
                                            <p:strVal val="#ppt_y-0.4"/>
                                          </p:val>
                                        </p:tav>
                                        <p:tav tm="100000">
                                          <p:val>
                                            <p:strVal val="#ppt_y+0.1"/>
                                          </p:val>
                                        </p:tav>
                                      </p:tavLst>
                                    </p:anim>
                                    <p:anim calcmode="lin" valueType="num">
                                      <p:cBhvr>
                                        <p:cTn id="152" dur="200" accel="100000" fill="hold">
                                          <p:stCondLst>
                                            <p:cond delay="800"/>
                                          </p:stCondLst>
                                        </p:cTn>
                                        <p:tgtEl>
                                          <p:spTgt spid="9">
                                            <p:txEl>
                                              <p:pRg st="14" end="14"/>
                                            </p:txEl>
                                          </p:spTgt>
                                        </p:tgtEl>
                                        <p:attrNameLst>
                                          <p:attrName>ppt_x</p:attrName>
                                        </p:attrNameLst>
                                      </p:cBhvr>
                                      <p:tavLst>
                                        <p:tav tm="0">
                                          <p:val>
                                            <p:strVal val="#ppt_x-0.05"/>
                                          </p:val>
                                        </p:tav>
                                        <p:tav tm="100000">
                                          <p:val>
                                            <p:strVal val="#ppt_x"/>
                                          </p:val>
                                        </p:tav>
                                      </p:tavLst>
                                    </p:anim>
                                    <p:anim calcmode="lin" valueType="num">
                                      <p:cBhvr>
                                        <p:cTn id="153" dur="200" accel="100000" fill="hold">
                                          <p:stCondLst>
                                            <p:cond delay="800"/>
                                          </p:stCondLst>
                                        </p:cTn>
                                        <p:tgtEl>
                                          <p:spTgt spid="9">
                                            <p:txEl>
                                              <p:pRg st="14" end="14"/>
                                            </p:txEl>
                                          </p:spTgt>
                                        </p:tgtEl>
                                        <p:attrNameLst>
                                          <p:attrName>ppt_y</p:attrName>
                                        </p:attrNameLst>
                                      </p:cBhvr>
                                      <p:tavLst>
                                        <p:tav tm="0">
                                          <p:val>
                                            <p:strVal val="#ppt_y+0.1"/>
                                          </p:val>
                                        </p:tav>
                                        <p:tav tm="100000">
                                          <p:val>
                                            <p:strVal val="#ppt_y"/>
                                          </p:val>
                                        </p:tav>
                                      </p:tavLst>
                                    </p:anim>
                                  </p:childTnLst>
                                </p:cTn>
                              </p:par>
                              <p:par>
                                <p:cTn id="154" presetID="30" presetClass="entr" presetSubtype="0" fill="hold" grpId="0" nodeType="withEffect">
                                  <p:stCondLst>
                                    <p:cond delay="0"/>
                                  </p:stCondLst>
                                  <p:childTnLst>
                                    <p:set>
                                      <p:cBhvr>
                                        <p:cTn id="155" dur="1" fill="hold">
                                          <p:stCondLst>
                                            <p:cond delay="0"/>
                                          </p:stCondLst>
                                        </p:cTn>
                                        <p:tgtEl>
                                          <p:spTgt spid="9">
                                            <p:txEl>
                                              <p:pRg st="15" end="15"/>
                                            </p:txEl>
                                          </p:spTgt>
                                        </p:tgtEl>
                                        <p:attrNameLst>
                                          <p:attrName>style.visibility</p:attrName>
                                        </p:attrNameLst>
                                      </p:cBhvr>
                                      <p:to>
                                        <p:strVal val="visible"/>
                                      </p:to>
                                    </p:set>
                                    <p:animEffect transition="in" filter="fade">
                                      <p:cBhvr>
                                        <p:cTn id="156" dur="800" decel="100000"/>
                                        <p:tgtEl>
                                          <p:spTgt spid="9">
                                            <p:txEl>
                                              <p:pRg st="15" end="15"/>
                                            </p:txEl>
                                          </p:spTgt>
                                        </p:tgtEl>
                                      </p:cBhvr>
                                    </p:animEffect>
                                    <p:anim calcmode="lin" valueType="num">
                                      <p:cBhvr>
                                        <p:cTn id="157" dur="800" decel="100000" fill="hold"/>
                                        <p:tgtEl>
                                          <p:spTgt spid="9">
                                            <p:txEl>
                                              <p:pRg st="15" end="15"/>
                                            </p:txEl>
                                          </p:spTgt>
                                        </p:tgtEl>
                                        <p:attrNameLst>
                                          <p:attrName>style.rotation</p:attrName>
                                        </p:attrNameLst>
                                      </p:cBhvr>
                                      <p:tavLst>
                                        <p:tav tm="0">
                                          <p:val>
                                            <p:fltVal val="-90"/>
                                          </p:val>
                                        </p:tav>
                                        <p:tav tm="100000">
                                          <p:val>
                                            <p:fltVal val="0"/>
                                          </p:val>
                                        </p:tav>
                                      </p:tavLst>
                                    </p:anim>
                                    <p:anim calcmode="lin" valueType="num">
                                      <p:cBhvr>
                                        <p:cTn id="158" dur="800" decel="100000" fill="hold"/>
                                        <p:tgtEl>
                                          <p:spTgt spid="9">
                                            <p:txEl>
                                              <p:pRg st="15" end="15"/>
                                            </p:txEl>
                                          </p:spTgt>
                                        </p:tgtEl>
                                        <p:attrNameLst>
                                          <p:attrName>ppt_x</p:attrName>
                                        </p:attrNameLst>
                                      </p:cBhvr>
                                      <p:tavLst>
                                        <p:tav tm="0">
                                          <p:val>
                                            <p:strVal val="#ppt_x+0.4"/>
                                          </p:val>
                                        </p:tav>
                                        <p:tav tm="100000">
                                          <p:val>
                                            <p:strVal val="#ppt_x-0.05"/>
                                          </p:val>
                                        </p:tav>
                                      </p:tavLst>
                                    </p:anim>
                                    <p:anim calcmode="lin" valueType="num">
                                      <p:cBhvr>
                                        <p:cTn id="159" dur="800" decel="100000" fill="hold"/>
                                        <p:tgtEl>
                                          <p:spTgt spid="9">
                                            <p:txEl>
                                              <p:pRg st="15" end="15"/>
                                            </p:txEl>
                                          </p:spTgt>
                                        </p:tgtEl>
                                        <p:attrNameLst>
                                          <p:attrName>ppt_y</p:attrName>
                                        </p:attrNameLst>
                                      </p:cBhvr>
                                      <p:tavLst>
                                        <p:tav tm="0">
                                          <p:val>
                                            <p:strVal val="#ppt_y-0.4"/>
                                          </p:val>
                                        </p:tav>
                                        <p:tav tm="100000">
                                          <p:val>
                                            <p:strVal val="#ppt_y+0.1"/>
                                          </p:val>
                                        </p:tav>
                                      </p:tavLst>
                                    </p:anim>
                                    <p:anim calcmode="lin" valueType="num">
                                      <p:cBhvr>
                                        <p:cTn id="160" dur="200" accel="100000" fill="hold">
                                          <p:stCondLst>
                                            <p:cond delay="800"/>
                                          </p:stCondLst>
                                        </p:cTn>
                                        <p:tgtEl>
                                          <p:spTgt spid="9">
                                            <p:txEl>
                                              <p:pRg st="15" end="15"/>
                                            </p:txEl>
                                          </p:spTgt>
                                        </p:tgtEl>
                                        <p:attrNameLst>
                                          <p:attrName>ppt_x</p:attrName>
                                        </p:attrNameLst>
                                      </p:cBhvr>
                                      <p:tavLst>
                                        <p:tav tm="0">
                                          <p:val>
                                            <p:strVal val="#ppt_x-0.05"/>
                                          </p:val>
                                        </p:tav>
                                        <p:tav tm="100000">
                                          <p:val>
                                            <p:strVal val="#ppt_x"/>
                                          </p:val>
                                        </p:tav>
                                      </p:tavLst>
                                    </p:anim>
                                    <p:anim calcmode="lin" valueType="num">
                                      <p:cBhvr>
                                        <p:cTn id="161" dur="200" accel="100000" fill="hold">
                                          <p:stCondLst>
                                            <p:cond delay="800"/>
                                          </p:stCondLst>
                                        </p:cTn>
                                        <p:tgtEl>
                                          <p:spTgt spid="9">
                                            <p:txEl>
                                              <p:pRg st="15" end="15"/>
                                            </p:txEl>
                                          </p:spTgt>
                                        </p:tgtEl>
                                        <p:attrNameLst>
                                          <p:attrName>ppt_y</p:attrName>
                                        </p:attrNameLst>
                                      </p:cBhvr>
                                      <p:tavLst>
                                        <p:tav tm="0">
                                          <p:val>
                                            <p:strVal val="#ppt_y+0.1"/>
                                          </p:val>
                                        </p:tav>
                                        <p:tav tm="100000">
                                          <p:val>
                                            <p:strVal val="#ppt_y"/>
                                          </p:val>
                                        </p:tav>
                                      </p:tavLst>
                                    </p:anim>
                                  </p:childTnLst>
                                </p:cTn>
                              </p:par>
                              <p:par>
                                <p:cTn id="162" presetID="30" presetClass="entr" presetSubtype="0" fill="hold" grpId="0" nodeType="withEffect">
                                  <p:stCondLst>
                                    <p:cond delay="0"/>
                                  </p:stCondLst>
                                  <p:childTnLst>
                                    <p:set>
                                      <p:cBhvr>
                                        <p:cTn id="163" dur="1" fill="hold">
                                          <p:stCondLst>
                                            <p:cond delay="0"/>
                                          </p:stCondLst>
                                        </p:cTn>
                                        <p:tgtEl>
                                          <p:spTgt spid="9">
                                            <p:txEl>
                                              <p:pRg st="16" end="16"/>
                                            </p:txEl>
                                          </p:spTgt>
                                        </p:tgtEl>
                                        <p:attrNameLst>
                                          <p:attrName>style.visibility</p:attrName>
                                        </p:attrNameLst>
                                      </p:cBhvr>
                                      <p:to>
                                        <p:strVal val="visible"/>
                                      </p:to>
                                    </p:set>
                                    <p:animEffect transition="in" filter="fade">
                                      <p:cBhvr>
                                        <p:cTn id="164" dur="800" decel="100000"/>
                                        <p:tgtEl>
                                          <p:spTgt spid="9">
                                            <p:txEl>
                                              <p:pRg st="16" end="16"/>
                                            </p:txEl>
                                          </p:spTgt>
                                        </p:tgtEl>
                                      </p:cBhvr>
                                    </p:animEffect>
                                    <p:anim calcmode="lin" valueType="num">
                                      <p:cBhvr>
                                        <p:cTn id="165" dur="800" decel="100000" fill="hold"/>
                                        <p:tgtEl>
                                          <p:spTgt spid="9">
                                            <p:txEl>
                                              <p:pRg st="16" end="16"/>
                                            </p:txEl>
                                          </p:spTgt>
                                        </p:tgtEl>
                                        <p:attrNameLst>
                                          <p:attrName>style.rotation</p:attrName>
                                        </p:attrNameLst>
                                      </p:cBhvr>
                                      <p:tavLst>
                                        <p:tav tm="0">
                                          <p:val>
                                            <p:fltVal val="-90"/>
                                          </p:val>
                                        </p:tav>
                                        <p:tav tm="100000">
                                          <p:val>
                                            <p:fltVal val="0"/>
                                          </p:val>
                                        </p:tav>
                                      </p:tavLst>
                                    </p:anim>
                                    <p:anim calcmode="lin" valueType="num">
                                      <p:cBhvr>
                                        <p:cTn id="166" dur="800" decel="100000" fill="hold"/>
                                        <p:tgtEl>
                                          <p:spTgt spid="9">
                                            <p:txEl>
                                              <p:pRg st="16" end="16"/>
                                            </p:txEl>
                                          </p:spTgt>
                                        </p:tgtEl>
                                        <p:attrNameLst>
                                          <p:attrName>ppt_x</p:attrName>
                                        </p:attrNameLst>
                                      </p:cBhvr>
                                      <p:tavLst>
                                        <p:tav tm="0">
                                          <p:val>
                                            <p:strVal val="#ppt_x+0.4"/>
                                          </p:val>
                                        </p:tav>
                                        <p:tav tm="100000">
                                          <p:val>
                                            <p:strVal val="#ppt_x-0.05"/>
                                          </p:val>
                                        </p:tav>
                                      </p:tavLst>
                                    </p:anim>
                                    <p:anim calcmode="lin" valueType="num">
                                      <p:cBhvr>
                                        <p:cTn id="167" dur="800" decel="100000" fill="hold"/>
                                        <p:tgtEl>
                                          <p:spTgt spid="9">
                                            <p:txEl>
                                              <p:pRg st="16" end="16"/>
                                            </p:txEl>
                                          </p:spTgt>
                                        </p:tgtEl>
                                        <p:attrNameLst>
                                          <p:attrName>ppt_y</p:attrName>
                                        </p:attrNameLst>
                                      </p:cBhvr>
                                      <p:tavLst>
                                        <p:tav tm="0">
                                          <p:val>
                                            <p:strVal val="#ppt_y-0.4"/>
                                          </p:val>
                                        </p:tav>
                                        <p:tav tm="100000">
                                          <p:val>
                                            <p:strVal val="#ppt_y+0.1"/>
                                          </p:val>
                                        </p:tav>
                                      </p:tavLst>
                                    </p:anim>
                                    <p:anim calcmode="lin" valueType="num">
                                      <p:cBhvr>
                                        <p:cTn id="168" dur="200" accel="100000" fill="hold">
                                          <p:stCondLst>
                                            <p:cond delay="800"/>
                                          </p:stCondLst>
                                        </p:cTn>
                                        <p:tgtEl>
                                          <p:spTgt spid="9">
                                            <p:txEl>
                                              <p:pRg st="16" end="16"/>
                                            </p:txEl>
                                          </p:spTgt>
                                        </p:tgtEl>
                                        <p:attrNameLst>
                                          <p:attrName>ppt_x</p:attrName>
                                        </p:attrNameLst>
                                      </p:cBhvr>
                                      <p:tavLst>
                                        <p:tav tm="0">
                                          <p:val>
                                            <p:strVal val="#ppt_x-0.05"/>
                                          </p:val>
                                        </p:tav>
                                        <p:tav tm="100000">
                                          <p:val>
                                            <p:strVal val="#ppt_x"/>
                                          </p:val>
                                        </p:tav>
                                      </p:tavLst>
                                    </p:anim>
                                    <p:anim calcmode="lin" valueType="num">
                                      <p:cBhvr>
                                        <p:cTn id="169" dur="200" accel="100000" fill="hold">
                                          <p:stCondLst>
                                            <p:cond delay="800"/>
                                          </p:stCondLst>
                                        </p:cTn>
                                        <p:tgtEl>
                                          <p:spTgt spid="9">
                                            <p:txEl>
                                              <p:pRg st="16" end="16"/>
                                            </p:txEl>
                                          </p:spTgt>
                                        </p:tgtEl>
                                        <p:attrNameLst>
                                          <p:attrName>ppt_y</p:attrName>
                                        </p:attrNameLst>
                                      </p:cBhvr>
                                      <p:tavLst>
                                        <p:tav tm="0">
                                          <p:val>
                                            <p:strVal val="#ppt_y+0.1"/>
                                          </p:val>
                                        </p:tav>
                                        <p:tav tm="100000">
                                          <p:val>
                                            <p:strVal val="#ppt_y"/>
                                          </p:val>
                                        </p:tav>
                                      </p:tavLst>
                                    </p:anim>
                                  </p:childTnLst>
                                </p:cTn>
                              </p:par>
                              <p:par>
                                <p:cTn id="170" presetID="30" presetClass="entr" presetSubtype="0" fill="hold" grpId="0" nodeType="withEffect">
                                  <p:stCondLst>
                                    <p:cond delay="0"/>
                                  </p:stCondLst>
                                  <p:childTnLst>
                                    <p:set>
                                      <p:cBhvr>
                                        <p:cTn id="171" dur="1" fill="hold">
                                          <p:stCondLst>
                                            <p:cond delay="0"/>
                                          </p:stCondLst>
                                        </p:cTn>
                                        <p:tgtEl>
                                          <p:spTgt spid="9">
                                            <p:txEl>
                                              <p:pRg st="17" end="17"/>
                                            </p:txEl>
                                          </p:spTgt>
                                        </p:tgtEl>
                                        <p:attrNameLst>
                                          <p:attrName>style.visibility</p:attrName>
                                        </p:attrNameLst>
                                      </p:cBhvr>
                                      <p:to>
                                        <p:strVal val="visible"/>
                                      </p:to>
                                    </p:set>
                                    <p:animEffect transition="in" filter="fade">
                                      <p:cBhvr>
                                        <p:cTn id="172" dur="800" decel="100000"/>
                                        <p:tgtEl>
                                          <p:spTgt spid="9">
                                            <p:txEl>
                                              <p:pRg st="17" end="17"/>
                                            </p:txEl>
                                          </p:spTgt>
                                        </p:tgtEl>
                                      </p:cBhvr>
                                    </p:animEffect>
                                    <p:anim calcmode="lin" valueType="num">
                                      <p:cBhvr>
                                        <p:cTn id="173" dur="800" decel="100000" fill="hold"/>
                                        <p:tgtEl>
                                          <p:spTgt spid="9">
                                            <p:txEl>
                                              <p:pRg st="17" end="17"/>
                                            </p:txEl>
                                          </p:spTgt>
                                        </p:tgtEl>
                                        <p:attrNameLst>
                                          <p:attrName>style.rotation</p:attrName>
                                        </p:attrNameLst>
                                      </p:cBhvr>
                                      <p:tavLst>
                                        <p:tav tm="0">
                                          <p:val>
                                            <p:fltVal val="-90"/>
                                          </p:val>
                                        </p:tav>
                                        <p:tav tm="100000">
                                          <p:val>
                                            <p:fltVal val="0"/>
                                          </p:val>
                                        </p:tav>
                                      </p:tavLst>
                                    </p:anim>
                                    <p:anim calcmode="lin" valueType="num">
                                      <p:cBhvr>
                                        <p:cTn id="174" dur="800" decel="100000" fill="hold"/>
                                        <p:tgtEl>
                                          <p:spTgt spid="9">
                                            <p:txEl>
                                              <p:pRg st="17" end="17"/>
                                            </p:txEl>
                                          </p:spTgt>
                                        </p:tgtEl>
                                        <p:attrNameLst>
                                          <p:attrName>ppt_x</p:attrName>
                                        </p:attrNameLst>
                                      </p:cBhvr>
                                      <p:tavLst>
                                        <p:tav tm="0">
                                          <p:val>
                                            <p:strVal val="#ppt_x+0.4"/>
                                          </p:val>
                                        </p:tav>
                                        <p:tav tm="100000">
                                          <p:val>
                                            <p:strVal val="#ppt_x-0.05"/>
                                          </p:val>
                                        </p:tav>
                                      </p:tavLst>
                                    </p:anim>
                                    <p:anim calcmode="lin" valueType="num">
                                      <p:cBhvr>
                                        <p:cTn id="175" dur="800" decel="100000" fill="hold"/>
                                        <p:tgtEl>
                                          <p:spTgt spid="9">
                                            <p:txEl>
                                              <p:pRg st="17" end="17"/>
                                            </p:txEl>
                                          </p:spTgt>
                                        </p:tgtEl>
                                        <p:attrNameLst>
                                          <p:attrName>ppt_y</p:attrName>
                                        </p:attrNameLst>
                                      </p:cBhvr>
                                      <p:tavLst>
                                        <p:tav tm="0">
                                          <p:val>
                                            <p:strVal val="#ppt_y-0.4"/>
                                          </p:val>
                                        </p:tav>
                                        <p:tav tm="100000">
                                          <p:val>
                                            <p:strVal val="#ppt_y+0.1"/>
                                          </p:val>
                                        </p:tav>
                                      </p:tavLst>
                                    </p:anim>
                                    <p:anim calcmode="lin" valueType="num">
                                      <p:cBhvr>
                                        <p:cTn id="176" dur="200" accel="100000" fill="hold">
                                          <p:stCondLst>
                                            <p:cond delay="800"/>
                                          </p:stCondLst>
                                        </p:cTn>
                                        <p:tgtEl>
                                          <p:spTgt spid="9">
                                            <p:txEl>
                                              <p:pRg st="17" end="17"/>
                                            </p:txEl>
                                          </p:spTgt>
                                        </p:tgtEl>
                                        <p:attrNameLst>
                                          <p:attrName>ppt_x</p:attrName>
                                        </p:attrNameLst>
                                      </p:cBhvr>
                                      <p:tavLst>
                                        <p:tav tm="0">
                                          <p:val>
                                            <p:strVal val="#ppt_x-0.05"/>
                                          </p:val>
                                        </p:tav>
                                        <p:tav tm="100000">
                                          <p:val>
                                            <p:strVal val="#ppt_x"/>
                                          </p:val>
                                        </p:tav>
                                      </p:tavLst>
                                    </p:anim>
                                    <p:anim calcmode="lin" valueType="num">
                                      <p:cBhvr>
                                        <p:cTn id="177" dur="200" accel="100000" fill="hold">
                                          <p:stCondLst>
                                            <p:cond delay="800"/>
                                          </p:stCondLst>
                                        </p:cTn>
                                        <p:tgtEl>
                                          <p:spTgt spid="9">
                                            <p:txEl>
                                              <p:pRg st="17" end="17"/>
                                            </p:txEl>
                                          </p:spTgt>
                                        </p:tgtEl>
                                        <p:attrNameLst>
                                          <p:attrName>ppt_y</p:attrName>
                                        </p:attrNameLst>
                                      </p:cBhvr>
                                      <p:tavLst>
                                        <p:tav tm="0">
                                          <p:val>
                                            <p:strVal val="#ppt_y+0.1"/>
                                          </p:val>
                                        </p:tav>
                                        <p:tav tm="100000">
                                          <p:val>
                                            <p:strVal val="#ppt_y"/>
                                          </p:val>
                                        </p:tav>
                                      </p:tavLst>
                                    </p:anim>
                                  </p:childTnLst>
                                </p:cTn>
                              </p:par>
                              <p:par>
                                <p:cTn id="178" presetID="30" presetClass="entr" presetSubtype="0" fill="hold" grpId="0" nodeType="withEffect">
                                  <p:stCondLst>
                                    <p:cond delay="0"/>
                                  </p:stCondLst>
                                  <p:childTnLst>
                                    <p:set>
                                      <p:cBhvr>
                                        <p:cTn id="179" dur="1" fill="hold">
                                          <p:stCondLst>
                                            <p:cond delay="0"/>
                                          </p:stCondLst>
                                        </p:cTn>
                                        <p:tgtEl>
                                          <p:spTgt spid="9">
                                            <p:txEl>
                                              <p:pRg st="18" end="18"/>
                                            </p:txEl>
                                          </p:spTgt>
                                        </p:tgtEl>
                                        <p:attrNameLst>
                                          <p:attrName>style.visibility</p:attrName>
                                        </p:attrNameLst>
                                      </p:cBhvr>
                                      <p:to>
                                        <p:strVal val="visible"/>
                                      </p:to>
                                    </p:set>
                                    <p:animEffect transition="in" filter="fade">
                                      <p:cBhvr>
                                        <p:cTn id="180" dur="800" decel="100000"/>
                                        <p:tgtEl>
                                          <p:spTgt spid="9">
                                            <p:txEl>
                                              <p:pRg st="18" end="18"/>
                                            </p:txEl>
                                          </p:spTgt>
                                        </p:tgtEl>
                                      </p:cBhvr>
                                    </p:animEffect>
                                    <p:anim calcmode="lin" valueType="num">
                                      <p:cBhvr>
                                        <p:cTn id="181" dur="800" decel="100000" fill="hold"/>
                                        <p:tgtEl>
                                          <p:spTgt spid="9">
                                            <p:txEl>
                                              <p:pRg st="18" end="18"/>
                                            </p:txEl>
                                          </p:spTgt>
                                        </p:tgtEl>
                                        <p:attrNameLst>
                                          <p:attrName>style.rotation</p:attrName>
                                        </p:attrNameLst>
                                      </p:cBhvr>
                                      <p:tavLst>
                                        <p:tav tm="0">
                                          <p:val>
                                            <p:fltVal val="-90"/>
                                          </p:val>
                                        </p:tav>
                                        <p:tav tm="100000">
                                          <p:val>
                                            <p:fltVal val="0"/>
                                          </p:val>
                                        </p:tav>
                                      </p:tavLst>
                                    </p:anim>
                                    <p:anim calcmode="lin" valueType="num">
                                      <p:cBhvr>
                                        <p:cTn id="182" dur="800" decel="100000" fill="hold"/>
                                        <p:tgtEl>
                                          <p:spTgt spid="9">
                                            <p:txEl>
                                              <p:pRg st="18" end="18"/>
                                            </p:txEl>
                                          </p:spTgt>
                                        </p:tgtEl>
                                        <p:attrNameLst>
                                          <p:attrName>ppt_x</p:attrName>
                                        </p:attrNameLst>
                                      </p:cBhvr>
                                      <p:tavLst>
                                        <p:tav tm="0">
                                          <p:val>
                                            <p:strVal val="#ppt_x+0.4"/>
                                          </p:val>
                                        </p:tav>
                                        <p:tav tm="100000">
                                          <p:val>
                                            <p:strVal val="#ppt_x-0.05"/>
                                          </p:val>
                                        </p:tav>
                                      </p:tavLst>
                                    </p:anim>
                                    <p:anim calcmode="lin" valueType="num">
                                      <p:cBhvr>
                                        <p:cTn id="183" dur="800" decel="100000" fill="hold"/>
                                        <p:tgtEl>
                                          <p:spTgt spid="9">
                                            <p:txEl>
                                              <p:pRg st="18" end="18"/>
                                            </p:txEl>
                                          </p:spTgt>
                                        </p:tgtEl>
                                        <p:attrNameLst>
                                          <p:attrName>ppt_y</p:attrName>
                                        </p:attrNameLst>
                                      </p:cBhvr>
                                      <p:tavLst>
                                        <p:tav tm="0">
                                          <p:val>
                                            <p:strVal val="#ppt_y-0.4"/>
                                          </p:val>
                                        </p:tav>
                                        <p:tav tm="100000">
                                          <p:val>
                                            <p:strVal val="#ppt_y+0.1"/>
                                          </p:val>
                                        </p:tav>
                                      </p:tavLst>
                                    </p:anim>
                                    <p:anim calcmode="lin" valueType="num">
                                      <p:cBhvr>
                                        <p:cTn id="184" dur="200" accel="100000" fill="hold">
                                          <p:stCondLst>
                                            <p:cond delay="800"/>
                                          </p:stCondLst>
                                        </p:cTn>
                                        <p:tgtEl>
                                          <p:spTgt spid="9">
                                            <p:txEl>
                                              <p:pRg st="18" end="18"/>
                                            </p:txEl>
                                          </p:spTgt>
                                        </p:tgtEl>
                                        <p:attrNameLst>
                                          <p:attrName>ppt_x</p:attrName>
                                        </p:attrNameLst>
                                      </p:cBhvr>
                                      <p:tavLst>
                                        <p:tav tm="0">
                                          <p:val>
                                            <p:strVal val="#ppt_x-0.05"/>
                                          </p:val>
                                        </p:tav>
                                        <p:tav tm="100000">
                                          <p:val>
                                            <p:strVal val="#ppt_x"/>
                                          </p:val>
                                        </p:tav>
                                      </p:tavLst>
                                    </p:anim>
                                    <p:anim calcmode="lin" valueType="num">
                                      <p:cBhvr>
                                        <p:cTn id="185" dur="200" accel="100000" fill="hold">
                                          <p:stCondLst>
                                            <p:cond delay="800"/>
                                          </p:stCondLst>
                                        </p:cTn>
                                        <p:tgtEl>
                                          <p:spTgt spid="9">
                                            <p:txEl>
                                              <p:pRg st="18" end="18"/>
                                            </p:txEl>
                                          </p:spTgt>
                                        </p:tgtEl>
                                        <p:attrNameLst>
                                          <p:attrName>ppt_y</p:attrName>
                                        </p:attrNameLst>
                                      </p:cBhvr>
                                      <p:tavLst>
                                        <p:tav tm="0">
                                          <p:val>
                                            <p:strVal val="#ppt_y+0.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30" presetClass="entr" presetSubtype="0" fill="hold" grpId="0" nodeType="clickEffect">
                                  <p:stCondLst>
                                    <p:cond delay="0"/>
                                  </p:stCondLst>
                                  <p:childTnLst>
                                    <p:set>
                                      <p:cBhvr>
                                        <p:cTn id="189" dur="1" fill="hold">
                                          <p:stCondLst>
                                            <p:cond delay="0"/>
                                          </p:stCondLst>
                                        </p:cTn>
                                        <p:tgtEl>
                                          <p:spTgt spid="9">
                                            <p:txEl>
                                              <p:pRg st="19" end="19"/>
                                            </p:txEl>
                                          </p:spTgt>
                                        </p:tgtEl>
                                        <p:attrNameLst>
                                          <p:attrName>style.visibility</p:attrName>
                                        </p:attrNameLst>
                                      </p:cBhvr>
                                      <p:to>
                                        <p:strVal val="visible"/>
                                      </p:to>
                                    </p:set>
                                    <p:animEffect transition="in" filter="fade">
                                      <p:cBhvr>
                                        <p:cTn id="190" dur="800" decel="100000"/>
                                        <p:tgtEl>
                                          <p:spTgt spid="9">
                                            <p:txEl>
                                              <p:pRg st="19" end="19"/>
                                            </p:txEl>
                                          </p:spTgt>
                                        </p:tgtEl>
                                      </p:cBhvr>
                                    </p:animEffect>
                                    <p:anim calcmode="lin" valueType="num">
                                      <p:cBhvr>
                                        <p:cTn id="191" dur="800" decel="100000" fill="hold"/>
                                        <p:tgtEl>
                                          <p:spTgt spid="9">
                                            <p:txEl>
                                              <p:pRg st="19" end="19"/>
                                            </p:txEl>
                                          </p:spTgt>
                                        </p:tgtEl>
                                        <p:attrNameLst>
                                          <p:attrName>style.rotation</p:attrName>
                                        </p:attrNameLst>
                                      </p:cBhvr>
                                      <p:tavLst>
                                        <p:tav tm="0">
                                          <p:val>
                                            <p:fltVal val="-90"/>
                                          </p:val>
                                        </p:tav>
                                        <p:tav tm="100000">
                                          <p:val>
                                            <p:fltVal val="0"/>
                                          </p:val>
                                        </p:tav>
                                      </p:tavLst>
                                    </p:anim>
                                    <p:anim calcmode="lin" valueType="num">
                                      <p:cBhvr>
                                        <p:cTn id="192" dur="800" decel="100000" fill="hold"/>
                                        <p:tgtEl>
                                          <p:spTgt spid="9">
                                            <p:txEl>
                                              <p:pRg st="19" end="19"/>
                                            </p:txEl>
                                          </p:spTgt>
                                        </p:tgtEl>
                                        <p:attrNameLst>
                                          <p:attrName>ppt_x</p:attrName>
                                        </p:attrNameLst>
                                      </p:cBhvr>
                                      <p:tavLst>
                                        <p:tav tm="0">
                                          <p:val>
                                            <p:strVal val="#ppt_x+0.4"/>
                                          </p:val>
                                        </p:tav>
                                        <p:tav tm="100000">
                                          <p:val>
                                            <p:strVal val="#ppt_x-0.05"/>
                                          </p:val>
                                        </p:tav>
                                      </p:tavLst>
                                    </p:anim>
                                    <p:anim calcmode="lin" valueType="num">
                                      <p:cBhvr>
                                        <p:cTn id="193" dur="800" decel="100000" fill="hold"/>
                                        <p:tgtEl>
                                          <p:spTgt spid="9">
                                            <p:txEl>
                                              <p:pRg st="19" end="19"/>
                                            </p:txEl>
                                          </p:spTgt>
                                        </p:tgtEl>
                                        <p:attrNameLst>
                                          <p:attrName>ppt_y</p:attrName>
                                        </p:attrNameLst>
                                      </p:cBhvr>
                                      <p:tavLst>
                                        <p:tav tm="0">
                                          <p:val>
                                            <p:strVal val="#ppt_y-0.4"/>
                                          </p:val>
                                        </p:tav>
                                        <p:tav tm="100000">
                                          <p:val>
                                            <p:strVal val="#ppt_y+0.1"/>
                                          </p:val>
                                        </p:tav>
                                      </p:tavLst>
                                    </p:anim>
                                    <p:anim calcmode="lin" valueType="num">
                                      <p:cBhvr>
                                        <p:cTn id="194" dur="200" accel="100000" fill="hold">
                                          <p:stCondLst>
                                            <p:cond delay="800"/>
                                          </p:stCondLst>
                                        </p:cTn>
                                        <p:tgtEl>
                                          <p:spTgt spid="9">
                                            <p:txEl>
                                              <p:pRg st="19" end="19"/>
                                            </p:txEl>
                                          </p:spTgt>
                                        </p:tgtEl>
                                        <p:attrNameLst>
                                          <p:attrName>ppt_x</p:attrName>
                                        </p:attrNameLst>
                                      </p:cBhvr>
                                      <p:tavLst>
                                        <p:tav tm="0">
                                          <p:val>
                                            <p:strVal val="#ppt_x-0.05"/>
                                          </p:val>
                                        </p:tav>
                                        <p:tav tm="100000">
                                          <p:val>
                                            <p:strVal val="#ppt_x"/>
                                          </p:val>
                                        </p:tav>
                                      </p:tavLst>
                                    </p:anim>
                                    <p:anim calcmode="lin" valueType="num">
                                      <p:cBhvr>
                                        <p:cTn id="195" dur="200" accel="100000" fill="hold">
                                          <p:stCondLst>
                                            <p:cond delay="800"/>
                                          </p:stCondLst>
                                        </p:cTn>
                                        <p:tgtEl>
                                          <p:spTgt spid="9">
                                            <p:txEl>
                                              <p:pRg st="19" end="19"/>
                                            </p:txEl>
                                          </p:spTgt>
                                        </p:tgtEl>
                                        <p:attrNameLst>
                                          <p:attrName>ppt_y</p:attrName>
                                        </p:attrNameLst>
                                      </p:cBhvr>
                                      <p:tavLst>
                                        <p:tav tm="0">
                                          <p:val>
                                            <p:strVal val="#ppt_y+0.1"/>
                                          </p:val>
                                        </p:tav>
                                        <p:tav tm="100000">
                                          <p:val>
                                            <p:strVal val="#ppt_y"/>
                                          </p:val>
                                        </p:tav>
                                      </p:tavLst>
                                    </p:anim>
                                  </p:childTnLst>
                                </p:cTn>
                              </p:par>
                              <p:par>
                                <p:cTn id="196" presetID="30" presetClass="entr" presetSubtype="0" fill="hold" grpId="0" nodeType="withEffect">
                                  <p:stCondLst>
                                    <p:cond delay="0"/>
                                  </p:stCondLst>
                                  <p:childTnLst>
                                    <p:set>
                                      <p:cBhvr>
                                        <p:cTn id="197" dur="1" fill="hold">
                                          <p:stCondLst>
                                            <p:cond delay="0"/>
                                          </p:stCondLst>
                                        </p:cTn>
                                        <p:tgtEl>
                                          <p:spTgt spid="9">
                                            <p:txEl>
                                              <p:pRg st="20" end="20"/>
                                            </p:txEl>
                                          </p:spTgt>
                                        </p:tgtEl>
                                        <p:attrNameLst>
                                          <p:attrName>style.visibility</p:attrName>
                                        </p:attrNameLst>
                                      </p:cBhvr>
                                      <p:to>
                                        <p:strVal val="visible"/>
                                      </p:to>
                                    </p:set>
                                    <p:animEffect transition="in" filter="fade">
                                      <p:cBhvr>
                                        <p:cTn id="198" dur="800" decel="100000"/>
                                        <p:tgtEl>
                                          <p:spTgt spid="9">
                                            <p:txEl>
                                              <p:pRg st="20" end="20"/>
                                            </p:txEl>
                                          </p:spTgt>
                                        </p:tgtEl>
                                      </p:cBhvr>
                                    </p:animEffect>
                                    <p:anim calcmode="lin" valueType="num">
                                      <p:cBhvr>
                                        <p:cTn id="199" dur="800" decel="100000" fill="hold"/>
                                        <p:tgtEl>
                                          <p:spTgt spid="9">
                                            <p:txEl>
                                              <p:pRg st="20" end="20"/>
                                            </p:txEl>
                                          </p:spTgt>
                                        </p:tgtEl>
                                        <p:attrNameLst>
                                          <p:attrName>style.rotation</p:attrName>
                                        </p:attrNameLst>
                                      </p:cBhvr>
                                      <p:tavLst>
                                        <p:tav tm="0">
                                          <p:val>
                                            <p:fltVal val="-90"/>
                                          </p:val>
                                        </p:tav>
                                        <p:tav tm="100000">
                                          <p:val>
                                            <p:fltVal val="0"/>
                                          </p:val>
                                        </p:tav>
                                      </p:tavLst>
                                    </p:anim>
                                    <p:anim calcmode="lin" valueType="num">
                                      <p:cBhvr>
                                        <p:cTn id="200" dur="800" decel="100000" fill="hold"/>
                                        <p:tgtEl>
                                          <p:spTgt spid="9">
                                            <p:txEl>
                                              <p:pRg st="20" end="20"/>
                                            </p:txEl>
                                          </p:spTgt>
                                        </p:tgtEl>
                                        <p:attrNameLst>
                                          <p:attrName>ppt_x</p:attrName>
                                        </p:attrNameLst>
                                      </p:cBhvr>
                                      <p:tavLst>
                                        <p:tav tm="0">
                                          <p:val>
                                            <p:strVal val="#ppt_x+0.4"/>
                                          </p:val>
                                        </p:tav>
                                        <p:tav tm="100000">
                                          <p:val>
                                            <p:strVal val="#ppt_x-0.05"/>
                                          </p:val>
                                        </p:tav>
                                      </p:tavLst>
                                    </p:anim>
                                    <p:anim calcmode="lin" valueType="num">
                                      <p:cBhvr>
                                        <p:cTn id="201" dur="800" decel="100000" fill="hold"/>
                                        <p:tgtEl>
                                          <p:spTgt spid="9">
                                            <p:txEl>
                                              <p:pRg st="20" end="20"/>
                                            </p:txEl>
                                          </p:spTgt>
                                        </p:tgtEl>
                                        <p:attrNameLst>
                                          <p:attrName>ppt_y</p:attrName>
                                        </p:attrNameLst>
                                      </p:cBhvr>
                                      <p:tavLst>
                                        <p:tav tm="0">
                                          <p:val>
                                            <p:strVal val="#ppt_y-0.4"/>
                                          </p:val>
                                        </p:tav>
                                        <p:tav tm="100000">
                                          <p:val>
                                            <p:strVal val="#ppt_y+0.1"/>
                                          </p:val>
                                        </p:tav>
                                      </p:tavLst>
                                    </p:anim>
                                    <p:anim calcmode="lin" valueType="num">
                                      <p:cBhvr>
                                        <p:cTn id="202" dur="200" accel="100000" fill="hold">
                                          <p:stCondLst>
                                            <p:cond delay="800"/>
                                          </p:stCondLst>
                                        </p:cTn>
                                        <p:tgtEl>
                                          <p:spTgt spid="9">
                                            <p:txEl>
                                              <p:pRg st="20" end="20"/>
                                            </p:txEl>
                                          </p:spTgt>
                                        </p:tgtEl>
                                        <p:attrNameLst>
                                          <p:attrName>ppt_x</p:attrName>
                                        </p:attrNameLst>
                                      </p:cBhvr>
                                      <p:tavLst>
                                        <p:tav tm="0">
                                          <p:val>
                                            <p:strVal val="#ppt_x-0.05"/>
                                          </p:val>
                                        </p:tav>
                                        <p:tav tm="100000">
                                          <p:val>
                                            <p:strVal val="#ppt_x"/>
                                          </p:val>
                                        </p:tav>
                                      </p:tavLst>
                                    </p:anim>
                                    <p:anim calcmode="lin" valueType="num">
                                      <p:cBhvr>
                                        <p:cTn id="203" dur="200" accel="100000" fill="hold">
                                          <p:stCondLst>
                                            <p:cond delay="800"/>
                                          </p:stCondLst>
                                        </p:cTn>
                                        <p:tgtEl>
                                          <p:spTgt spid="9">
                                            <p:txEl>
                                              <p:pRg st="20" end="20"/>
                                            </p:txEl>
                                          </p:spTgt>
                                        </p:tgtEl>
                                        <p:attrNameLst>
                                          <p:attrName>ppt_y</p:attrName>
                                        </p:attrNameLst>
                                      </p:cBhvr>
                                      <p:tavLst>
                                        <p:tav tm="0">
                                          <p:val>
                                            <p:strVal val="#ppt_y+0.1"/>
                                          </p:val>
                                        </p:tav>
                                        <p:tav tm="100000">
                                          <p:val>
                                            <p:strVal val="#ppt_y"/>
                                          </p:val>
                                        </p:tav>
                                      </p:tavLst>
                                    </p:anim>
                                  </p:childTnLst>
                                </p:cTn>
                              </p:par>
                              <p:par>
                                <p:cTn id="204" presetID="30" presetClass="entr" presetSubtype="0" fill="hold" grpId="0" nodeType="withEffect">
                                  <p:stCondLst>
                                    <p:cond delay="0"/>
                                  </p:stCondLst>
                                  <p:childTnLst>
                                    <p:set>
                                      <p:cBhvr>
                                        <p:cTn id="205" dur="1" fill="hold">
                                          <p:stCondLst>
                                            <p:cond delay="0"/>
                                          </p:stCondLst>
                                        </p:cTn>
                                        <p:tgtEl>
                                          <p:spTgt spid="9">
                                            <p:txEl>
                                              <p:pRg st="21" end="21"/>
                                            </p:txEl>
                                          </p:spTgt>
                                        </p:tgtEl>
                                        <p:attrNameLst>
                                          <p:attrName>style.visibility</p:attrName>
                                        </p:attrNameLst>
                                      </p:cBhvr>
                                      <p:to>
                                        <p:strVal val="visible"/>
                                      </p:to>
                                    </p:set>
                                    <p:animEffect transition="in" filter="fade">
                                      <p:cBhvr>
                                        <p:cTn id="206" dur="800" decel="100000"/>
                                        <p:tgtEl>
                                          <p:spTgt spid="9">
                                            <p:txEl>
                                              <p:pRg st="21" end="21"/>
                                            </p:txEl>
                                          </p:spTgt>
                                        </p:tgtEl>
                                      </p:cBhvr>
                                    </p:animEffect>
                                    <p:anim calcmode="lin" valueType="num">
                                      <p:cBhvr>
                                        <p:cTn id="207" dur="800" decel="100000" fill="hold"/>
                                        <p:tgtEl>
                                          <p:spTgt spid="9">
                                            <p:txEl>
                                              <p:pRg st="21" end="21"/>
                                            </p:txEl>
                                          </p:spTgt>
                                        </p:tgtEl>
                                        <p:attrNameLst>
                                          <p:attrName>style.rotation</p:attrName>
                                        </p:attrNameLst>
                                      </p:cBhvr>
                                      <p:tavLst>
                                        <p:tav tm="0">
                                          <p:val>
                                            <p:fltVal val="-90"/>
                                          </p:val>
                                        </p:tav>
                                        <p:tav tm="100000">
                                          <p:val>
                                            <p:fltVal val="0"/>
                                          </p:val>
                                        </p:tav>
                                      </p:tavLst>
                                    </p:anim>
                                    <p:anim calcmode="lin" valueType="num">
                                      <p:cBhvr>
                                        <p:cTn id="208" dur="800" decel="100000" fill="hold"/>
                                        <p:tgtEl>
                                          <p:spTgt spid="9">
                                            <p:txEl>
                                              <p:pRg st="21" end="21"/>
                                            </p:txEl>
                                          </p:spTgt>
                                        </p:tgtEl>
                                        <p:attrNameLst>
                                          <p:attrName>ppt_x</p:attrName>
                                        </p:attrNameLst>
                                      </p:cBhvr>
                                      <p:tavLst>
                                        <p:tav tm="0">
                                          <p:val>
                                            <p:strVal val="#ppt_x+0.4"/>
                                          </p:val>
                                        </p:tav>
                                        <p:tav tm="100000">
                                          <p:val>
                                            <p:strVal val="#ppt_x-0.05"/>
                                          </p:val>
                                        </p:tav>
                                      </p:tavLst>
                                    </p:anim>
                                    <p:anim calcmode="lin" valueType="num">
                                      <p:cBhvr>
                                        <p:cTn id="209" dur="800" decel="100000" fill="hold"/>
                                        <p:tgtEl>
                                          <p:spTgt spid="9">
                                            <p:txEl>
                                              <p:pRg st="21" end="21"/>
                                            </p:txEl>
                                          </p:spTgt>
                                        </p:tgtEl>
                                        <p:attrNameLst>
                                          <p:attrName>ppt_y</p:attrName>
                                        </p:attrNameLst>
                                      </p:cBhvr>
                                      <p:tavLst>
                                        <p:tav tm="0">
                                          <p:val>
                                            <p:strVal val="#ppt_y-0.4"/>
                                          </p:val>
                                        </p:tav>
                                        <p:tav tm="100000">
                                          <p:val>
                                            <p:strVal val="#ppt_y+0.1"/>
                                          </p:val>
                                        </p:tav>
                                      </p:tavLst>
                                    </p:anim>
                                    <p:anim calcmode="lin" valueType="num">
                                      <p:cBhvr>
                                        <p:cTn id="210" dur="200" accel="100000" fill="hold">
                                          <p:stCondLst>
                                            <p:cond delay="800"/>
                                          </p:stCondLst>
                                        </p:cTn>
                                        <p:tgtEl>
                                          <p:spTgt spid="9">
                                            <p:txEl>
                                              <p:pRg st="21" end="21"/>
                                            </p:txEl>
                                          </p:spTgt>
                                        </p:tgtEl>
                                        <p:attrNameLst>
                                          <p:attrName>ppt_x</p:attrName>
                                        </p:attrNameLst>
                                      </p:cBhvr>
                                      <p:tavLst>
                                        <p:tav tm="0">
                                          <p:val>
                                            <p:strVal val="#ppt_x-0.05"/>
                                          </p:val>
                                        </p:tav>
                                        <p:tav tm="100000">
                                          <p:val>
                                            <p:strVal val="#ppt_x"/>
                                          </p:val>
                                        </p:tav>
                                      </p:tavLst>
                                    </p:anim>
                                    <p:anim calcmode="lin" valueType="num">
                                      <p:cBhvr>
                                        <p:cTn id="211" dur="200" accel="100000" fill="hold">
                                          <p:stCondLst>
                                            <p:cond delay="800"/>
                                          </p:stCondLst>
                                        </p:cTn>
                                        <p:tgtEl>
                                          <p:spTgt spid="9">
                                            <p:txEl>
                                              <p:pRg st="21" end="21"/>
                                            </p:txEl>
                                          </p:spTgt>
                                        </p:tgtEl>
                                        <p:attrNameLst>
                                          <p:attrName>ppt_y</p:attrName>
                                        </p:attrNameLst>
                                      </p:cBhvr>
                                      <p:tavLst>
                                        <p:tav tm="0">
                                          <p:val>
                                            <p:strVal val="#ppt_y+0.1"/>
                                          </p:val>
                                        </p:tav>
                                        <p:tav tm="100000">
                                          <p:val>
                                            <p:strVal val="#ppt_y"/>
                                          </p:val>
                                        </p:tav>
                                      </p:tavLst>
                                    </p:anim>
                                  </p:childTnLst>
                                </p:cTn>
                              </p:par>
                              <p:par>
                                <p:cTn id="212" presetID="30" presetClass="entr" presetSubtype="0" fill="hold" grpId="0" nodeType="withEffect">
                                  <p:stCondLst>
                                    <p:cond delay="0"/>
                                  </p:stCondLst>
                                  <p:childTnLst>
                                    <p:set>
                                      <p:cBhvr>
                                        <p:cTn id="213" dur="1" fill="hold">
                                          <p:stCondLst>
                                            <p:cond delay="0"/>
                                          </p:stCondLst>
                                        </p:cTn>
                                        <p:tgtEl>
                                          <p:spTgt spid="9">
                                            <p:txEl>
                                              <p:pRg st="22" end="22"/>
                                            </p:txEl>
                                          </p:spTgt>
                                        </p:tgtEl>
                                        <p:attrNameLst>
                                          <p:attrName>style.visibility</p:attrName>
                                        </p:attrNameLst>
                                      </p:cBhvr>
                                      <p:to>
                                        <p:strVal val="visible"/>
                                      </p:to>
                                    </p:set>
                                    <p:animEffect transition="in" filter="fade">
                                      <p:cBhvr>
                                        <p:cTn id="214" dur="800" decel="100000"/>
                                        <p:tgtEl>
                                          <p:spTgt spid="9">
                                            <p:txEl>
                                              <p:pRg st="22" end="22"/>
                                            </p:txEl>
                                          </p:spTgt>
                                        </p:tgtEl>
                                      </p:cBhvr>
                                    </p:animEffect>
                                    <p:anim calcmode="lin" valueType="num">
                                      <p:cBhvr>
                                        <p:cTn id="215" dur="800" decel="100000" fill="hold"/>
                                        <p:tgtEl>
                                          <p:spTgt spid="9">
                                            <p:txEl>
                                              <p:pRg st="22" end="22"/>
                                            </p:txEl>
                                          </p:spTgt>
                                        </p:tgtEl>
                                        <p:attrNameLst>
                                          <p:attrName>style.rotation</p:attrName>
                                        </p:attrNameLst>
                                      </p:cBhvr>
                                      <p:tavLst>
                                        <p:tav tm="0">
                                          <p:val>
                                            <p:fltVal val="-90"/>
                                          </p:val>
                                        </p:tav>
                                        <p:tav tm="100000">
                                          <p:val>
                                            <p:fltVal val="0"/>
                                          </p:val>
                                        </p:tav>
                                      </p:tavLst>
                                    </p:anim>
                                    <p:anim calcmode="lin" valueType="num">
                                      <p:cBhvr>
                                        <p:cTn id="216" dur="800" decel="100000" fill="hold"/>
                                        <p:tgtEl>
                                          <p:spTgt spid="9">
                                            <p:txEl>
                                              <p:pRg st="22" end="22"/>
                                            </p:txEl>
                                          </p:spTgt>
                                        </p:tgtEl>
                                        <p:attrNameLst>
                                          <p:attrName>ppt_x</p:attrName>
                                        </p:attrNameLst>
                                      </p:cBhvr>
                                      <p:tavLst>
                                        <p:tav tm="0">
                                          <p:val>
                                            <p:strVal val="#ppt_x+0.4"/>
                                          </p:val>
                                        </p:tav>
                                        <p:tav tm="100000">
                                          <p:val>
                                            <p:strVal val="#ppt_x-0.05"/>
                                          </p:val>
                                        </p:tav>
                                      </p:tavLst>
                                    </p:anim>
                                    <p:anim calcmode="lin" valueType="num">
                                      <p:cBhvr>
                                        <p:cTn id="217" dur="800" decel="100000" fill="hold"/>
                                        <p:tgtEl>
                                          <p:spTgt spid="9">
                                            <p:txEl>
                                              <p:pRg st="22" end="22"/>
                                            </p:txEl>
                                          </p:spTgt>
                                        </p:tgtEl>
                                        <p:attrNameLst>
                                          <p:attrName>ppt_y</p:attrName>
                                        </p:attrNameLst>
                                      </p:cBhvr>
                                      <p:tavLst>
                                        <p:tav tm="0">
                                          <p:val>
                                            <p:strVal val="#ppt_y-0.4"/>
                                          </p:val>
                                        </p:tav>
                                        <p:tav tm="100000">
                                          <p:val>
                                            <p:strVal val="#ppt_y+0.1"/>
                                          </p:val>
                                        </p:tav>
                                      </p:tavLst>
                                    </p:anim>
                                    <p:anim calcmode="lin" valueType="num">
                                      <p:cBhvr>
                                        <p:cTn id="218" dur="200" accel="100000" fill="hold">
                                          <p:stCondLst>
                                            <p:cond delay="800"/>
                                          </p:stCondLst>
                                        </p:cTn>
                                        <p:tgtEl>
                                          <p:spTgt spid="9">
                                            <p:txEl>
                                              <p:pRg st="22" end="22"/>
                                            </p:txEl>
                                          </p:spTgt>
                                        </p:tgtEl>
                                        <p:attrNameLst>
                                          <p:attrName>ppt_x</p:attrName>
                                        </p:attrNameLst>
                                      </p:cBhvr>
                                      <p:tavLst>
                                        <p:tav tm="0">
                                          <p:val>
                                            <p:strVal val="#ppt_x-0.05"/>
                                          </p:val>
                                        </p:tav>
                                        <p:tav tm="100000">
                                          <p:val>
                                            <p:strVal val="#ppt_x"/>
                                          </p:val>
                                        </p:tav>
                                      </p:tavLst>
                                    </p:anim>
                                    <p:anim calcmode="lin" valueType="num">
                                      <p:cBhvr>
                                        <p:cTn id="219" dur="200" accel="100000" fill="hold">
                                          <p:stCondLst>
                                            <p:cond delay="800"/>
                                          </p:stCondLst>
                                        </p:cTn>
                                        <p:tgtEl>
                                          <p:spTgt spid="9">
                                            <p:txEl>
                                              <p:pRg st="22" end="22"/>
                                            </p:txEl>
                                          </p:spTgt>
                                        </p:tgtEl>
                                        <p:attrNameLst>
                                          <p:attrName>ppt_y</p:attrName>
                                        </p:attrNameLst>
                                      </p:cBhvr>
                                      <p:tavLst>
                                        <p:tav tm="0">
                                          <p:val>
                                            <p:strVal val="#ppt_y+0.1"/>
                                          </p:val>
                                        </p:tav>
                                        <p:tav tm="100000">
                                          <p:val>
                                            <p:strVal val="#ppt_y"/>
                                          </p:val>
                                        </p:tav>
                                      </p:tavLst>
                                    </p:anim>
                                  </p:childTnLst>
                                </p:cTn>
                              </p:par>
                              <p:par>
                                <p:cTn id="220" presetID="30" presetClass="entr" presetSubtype="0" fill="hold" grpId="0" nodeType="withEffect">
                                  <p:stCondLst>
                                    <p:cond delay="0"/>
                                  </p:stCondLst>
                                  <p:childTnLst>
                                    <p:set>
                                      <p:cBhvr>
                                        <p:cTn id="221" dur="1" fill="hold">
                                          <p:stCondLst>
                                            <p:cond delay="0"/>
                                          </p:stCondLst>
                                        </p:cTn>
                                        <p:tgtEl>
                                          <p:spTgt spid="9">
                                            <p:txEl>
                                              <p:pRg st="23" end="23"/>
                                            </p:txEl>
                                          </p:spTgt>
                                        </p:tgtEl>
                                        <p:attrNameLst>
                                          <p:attrName>style.visibility</p:attrName>
                                        </p:attrNameLst>
                                      </p:cBhvr>
                                      <p:to>
                                        <p:strVal val="visible"/>
                                      </p:to>
                                    </p:set>
                                    <p:animEffect transition="in" filter="fade">
                                      <p:cBhvr>
                                        <p:cTn id="222" dur="800" decel="100000"/>
                                        <p:tgtEl>
                                          <p:spTgt spid="9">
                                            <p:txEl>
                                              <p:pRg st="23" end="23"/>
                                            </p:txEl>
                                          </p:spTgt>
                                        </p:tgtEl>
                                      </p:cBhvr>
                                    </p:animEffect>
                                    <p:anim calcmode="lin" valueType="num">
                                      <p:cBhvr>
                                        <p:cTn id="223" dur="800" decel="100000" fill="hold"/>
                                        <p:tgtEl>
                                          <p:spTgt spid="9">
                                            <p:txEl>
                                              <p:pRg st="23" end="23"/>
                                            </p:txEl>
                                          </p:spTgt>
                                        </p:tgtEl>
                                        <p:attrNameLst>
                                          <p:attrName>style.rotation</p:attrName>
                                        </p:attrNameLst>
                                      </p:cBhvr>
                                      <p:tavLst>
                                        <p:tav tm="0">
                                          <p:val>
                                            <p:fltVal val="-90"/>
                                          </p:val>
                                        </p:tav>
                                        <p:tav tm="100000">
                                          <p:val>
                                            <p:fltVal val="0"/>
                                          </p:val>
                                        </p:tav>
                                      </p:tavLst>
                                    </p:anim>
                                    <p:anim calcmode="lin" valueType="num">
                                      <p:cBhvr>
                                        <p:cTn id="224" dur="800" decel="100000" fill="hold"/>
                                        <p:tgtEl>
                                          <p:spTgt spid="9">
                                            <p:txEl>
                                              <p:pRg st="23" end="23"/>
                                            </p:txEl>
                                          </p:spTgt>
                                        </p:tgtEl>
                                        <p:attrNameLst>
                                          <p:attrName>ppt_x</p:attrName>
                                        </p:attrNameLst>
                                      </p:cBhvr>
                                      <p:tavLst>
                                        <p:tav tm="0">
                                          <p:val>
                                            <p:strVal val="#ppt_x+0.4"/>
                                          </p:val>
                                        </p:tav>
                                        <p:tav tm="100000">
                                          <p:val>
                                            <p:strVal val="#ppt_x-0.05"/>
                                          </p:val>
                                        </p:tav>
                                      </p:tavLst>
                                    </p:anim>
                                    <p:anim calcmode="lin" valueType="num">
                                      <p:cBhvr>
                                        <p:cTn id="225" dur="800" decel="100000" fill="hold"/>
                                        <p:tgtEl>
                                          <p:spTgt spid="9">
                                            <p:txEl>
                                              <p:pRg st="23" end="23"/>
                                            </p:txEl>
                                          </p:spTgt>
                                        </p:tgtEl>
                                        <p:attrNameLst>
                                          <p:attrName>ppt_y</p:attrName>
                                        </p:attrNameLst>
                                      </p:cBhvr>
                                      <p:tavLst>
                                        <p:tav tm="0">
                                          <p:val>
                                            <p:strVal val="#ppt_y-0.4"/>
                                          </p:val>
                                        </p:tav>
                                        <p:tav tm="100000">
                                          <p:val>
                                            <p:strVal val="#ppt_y+0.1"/>
                                          </p:val>
                                        </p:tav>
                                      </p:tavLst>
                                    </p:anim>
                                    <p:anim calcmode="lin" valueType="num">
                                      <p:cBhvr>
                                        <p:cTn id="226" dur="200" accel="100000" fill="hold">
                                          <p:stCondLst>
                                            <p:cond delay="800"/>
                                          </p:stCondLst>
                                        </p:cTn>
                                        <p:tgtEl>
                                          <p:spTgt spid="9">
                                            <p:txEl>
                                              <p:pRg st="23" end="23"/>
                                            </p:txEl>
                                          </p:spTgt>
                                        </p:tgtEl>
                                        <p:attrNameLst>
                                          <p:attrName>ppt_x</p:attrName>
                                        </p:attrNameLst>
                                      </p:cBhvr>
                                      <p:tavLst>
                                        <p:tav tm="0">
                                          <p:val>
                                            <p:strVal val="#ppt_x-0.05"/>
                                          </p:val>
                                        </p:tav>
                                        <p:tav tm="100000">
                                          <p:val>
                                            <p:strVal val="#ppt_x"/>
                                          </p:val>
                                        </p:tav>
                                      </p:tavLst>
                                    </p:anim>
                                    <p:anim calcmode="lin" valueType="num">
                                      <p:cBhvr>
                                        <p:cTn id="227" dur="200" accel="100000" fill="hold">
                                          <p:stCondLst>
                                            <p:cond delay="800"/>
                                          </p:stCondLst>
                                        </p:cTn>
                                        <p:tgtEl>
                                          <p:spTgt spid="9">
                                            <p:txEl>
                                              <p:pRg st="23" end="23"/>
                                            </p:txEl>
                                          </p:spTgt>
                                        </p:tgtEl>
                                        <p:attrNameLst>
                                          <p:attrName>ppt_y</p:attrName>
                                        </p:attrNameLst>
                                      </p:cBhvr>
                                      <p:tavLst>
                                        <p:tav tm="0">
                                          <p:val>
                                            <p:strVal val="#ppt_y+0.1"/>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30" presetClass="entr" presetSubtype="0" fill="hold" grpId="0" nodeType="clickEffect">
                                  <p:stCondLst>
                                    <p:cond delay="0"/>
                                  </p:stCondLst>
                                  <p:childTnLst>
                                    <p:set>
                                      <p:cBhvr>
                                        <p:cTn id="231" dur="1" fill="hold">
                                          <p:stCondLst>
                                            <p:cond delay="0"/>
                                          </p:stCondLst>
                                        </p:cTn>
                                        <p:tgtEl>
                                          <p:spTgt spid="9">
                                            <p:txEl>
                                              <p:pRg st="24" end="24"/>
                                            </p:txEl>
                                          </p:spTgt>
                                        </p:tgtEl>
                                        <p:attrNameLst>
                                          <p:attrName>style.visibility</p:attrName>
                                        </p:attrNameLst>
                                      </p:cBhvr>
                                      <p:to>
                                        <p:strVal val="visible"/>
                                      </p:to>
                                    </p:set>
                                    <p:animEffect transition="in" filter="fade">
                                      <p:cBhvr>
                                        <p:cTn id="232" dur="800" decel="100000"/>
                                        <p:tgtEl>
                                          <p:spTgt spid="9">
                                            <p:txEl>
                                              <p:pRg st="24" end="24"/>
                                            </p:txEl>
                                          </p:spTgt>
                                        </p:tgtEl>
                                      </p:cBhvr>
                                    </p:animEffect>
                                    <p:anim calcmode="lin" valueType="num">
                                      <p:cBhvr>
                                        <p:cTn id="233" dur="800" decel="100000" fill="hold"/>
                                        <p:tgtEl>
                                          <p:spTgt spid="9">
                                            <p:txEl>
                                              <p:pRg st="24" end="24"/>
                                            </p:txEl>
                                          </p:spTgt>
                                        </p:tgtEl>
                                        <p:attrNameLst>
                                          <p:attrName>style.rotation</p:attrName>
                                        </p:attrNameLst>
                                      </p:cBhvr>
                                      <p:tavLst>
                                        <p:tav tm="0">
                                          <p:val>
                                            <p:fltVal val="-90"/>
                                          </p:val>
                                        </p:tav>
                                        <p:tav tm="100000">
                                          <p:val>
                                            <p:fltVal val="0"/>
                                          </p:val>
                                        </p:tav>
                                      </p:tavLst>
                                    </p:anim>
                                    <p:anim calcmode="lin" valueType="num">
                                      <p:cBhvr>
                                        <p:cTn id="234" dur="800" decel="100000" fill="hold"/>
                                        <p:tgtEl>
                                          <p:spTgt spid="9">
                                            <p:txEl>
                                              <p:pRg st="24" end="24"/>
                                            </p:txEl>
                                          </p:spTgt>
                                        </p:tgtEl>
                                        <p:attrNameLst>
                                          <p:attrName>ppt_x</p:attrName>
                                        </p:attrNameLst>
                                      </p:cBhvr>
                                      <p:tavLst>
                                        <p:tav tm="0">
                                          <p:val>
                                            <p:strVal val="#ppt_x+0.4"/>
                                          </p:val>
                                        </p:tav>
                                        <p:tav tm="100000">
                                          <p:val>
                                            <p:strVal val="#ppt_x-0.05"/>
                                          </p:val>
                                        </p:tav>
                                      </p:tavLst>
                                    </p:anim>
                                    <p:anim calcmode="lin" valueType="num">
                                      <p:cBhvr>
                                        <p:cTn id="235" dur="800" decel="100000" fill="hold"/>
                                        <p:tgtEl>
                                          <p:spTgt spid="9">
                                            <p:txEl>
                                              <p:pRg st="24" end="24"/>
                                            </p:txEl>
                                          </p:spTgt>
                                        </p:tgtEl>
                                        <p:attrNameLst>
                                          <p:attrName>ppt_y</p:attrName>
                                        </p:attrNameLst>
                                      </p:cBhvr>
                                      <p:tavLst>
                                        <p:tav tm="0">
                                          <p:val>
                                            <p:strVal val="#ppt_y-0.4"/>
                                          </p:val>
                                        </p:tav>
                                        <p:tav tm="100000">
                                          <p:val>
                                            <p:strVal val="#ppt_y+0.1"/>
                                          </p:val>
                                        </p:tav>
                                      </p:tavLst>
                                    </p:anim>
                                    <p:anim calcmode="lin" valueType="num">
                                      <p:cBhvr>
                                        <p:cTn id="236" dur="200" accel="100000" fill="hold">
                                          <p:stCondLst>
                                            <p:cond delay="800"/>
                                          </p:stCondLst>
                                        </p:cTn>
                                        <p:tgtEl>
                                          <p:spTgt spid="9">
                                            <p:txEl>
                                              <p:pRg st="24" end="24"/>
                                            </p:txEl>
                                          </p:spTgt>
                                        </p:tgtEl>
                                        <p:attrNameLst>
                                          <p:attrName>ppt_x</p:attrName>
                                        </p:attrNameLst>
                                      </p:cBhvr>
                                      <p:tavLst>
                                        <p:tav tm="0">
                                          <p:val>
                                            <p:strVal val="#ppt_x-0.05"/>
                                          </p:val>
                                        </p:tav>
                                        <p:tav tm="100000">
                                          <p:val>
                                            <p:strVal val="#ppt_x"/>
                                          </p:val>
                                        </p:tav>
                                      </p:tavLst>
                                    </p:anim>
                                    <p:anim calcmode="lin" valueType="num">
                                      <p:cBhvr>
                                        <p:cTn id="237" dur="200" accel="100000" fill="hold">
                                          <p:stCondLst>
                                            <p:cond delay="800"/>
                                          </p:stCondLst>
                                        </p:cTn>
                                        <p:tgtEl>
                                          <p:spTgt spid="9">
                                            <p:txEl>
                                              <p:pRg st="24" end="24"/>
                                            </p:txEl>
                                          </p:spTgt>
                                        </p:tgtEl>
                                        <p:attrNameLst>
                                          <p:attrName>ppt_y</p:attrName>
                                        </p:attrNameLst>
                                      </p:cBhvr>
                                      <p:tavLst>
                                        <p:tav tm="0">
                                          <p:val>
                                            <p:strVal val="#ppt_y+0.1"/>
                                          </p:val>
                                        </p:tav>
                                        <p:tav tm="100000">
                                          <p:val>
                                            <p:strVal val="#ppt_y"/>
                                          </p:val>
                                        </p:tav>
                                      </p:tavLst>
                                    </p:anim>
                                  </p:childTnLst>
                                </p:cTn>
                              </p:par>
                              <p:par>
                                <p:cTn id="238" presetID="30" presetClass="entr" presetSubtype="0" fill="hold" grpId="0" nodeType="withEffect">
                                  <p:stCondLst>
                                    <p:cond delay="0"/>
                                  </p:stCondLst>
                                  <p:childTnLst>
                                    <p:set>
                                      <p:cBhvr>
                                        <p:cTn id="239" dur="1" fill="hold">
                                          <p:stCondLst>
                                            <p:cond delay="0"/>
                                          </p:stCondLst>
                                        </p:cTn>
                                        <p:tgtEl>
                                          <p:spTgt spid="9">
                                            <p:txEl>
                                              <p:pRg st="25" end="25"/>
                                            </p:txEl>
                                          </p:spTgt>
                                        </p:tgtEl>
                                        <p:attrNameLst>
                                          <p:attrName>style.visibility</p:attrName>
                                        </p:attrNameLst>
                                      </p:cBhvr>
                                      <p:to>
                                        <p:strVal val="visible"/>
                                      </p:to>
                                    </p:set>
                                    <p:animEffect transition="in" filter="fade">
                                      <p:cBhvr>
                                        <p:cTn id="240" dur="800" decel="100000"/>
                                        <p:tgtEl>
                                          <p:spTgt spid="9">
                                            <p:txEl>
                                              <p:pRg st="25" end="25"/>
                                            </p:txEl>
                                          </p:spTgt>
                                        </p:tgtEl>
                                      </p:cBhvr>
                                    </p:animEffect>
                                    <p:anim calcmode="lin" valueType="num">
                                      <p:cBhvr>
                                        <p:cTn id="241" dur="800" decel="100000" fill="hold"/>
                                        <p:tgtEl>
                                          <p:spTgt spid="9">
                                            <p:txEl>
                                              <p:pRg st="25" end="25"/>
                                            </p:txEl>
                                          </p:spTgt>
                                        </p:tgtEl>
                                        <p:attrNameLst>
                                          <p:attrName>style.rotation</p:attrName>
                                        </p:attrNameLst>
                                      </p:cBhvr>
                                      <p:tavLst>
                                        <p:tav tm="0">
                                          <p:val>
                                            <p:fltVal val="-90"/>
                                          </p:val>
                                        </p:tav>
                                        <p:tav tm="100000">
                                          <p:val>
                                            <p:fltVal val="0"/>
                                          </p:val>
                                        </p:tav>
                                      </p:tavLst>
                                    </p:anim>
                                    <p:anim calcmode="lin" valueType="num">
                                      <p:cBhvr>
                                        <p:cTn id="242" dur="800" decel="100000" fill="hold"/>
                                        <p:tgtEl>
                                          <p:spTgt spid="9">
                                            <p:txEl>
                                              <p:pRg st="25" end="25"/>
                                            </p:txEl>
                                          </p:spTgt>
                                        </p:tgtEl>
                                        <p:attrNameLst>
                                          <p:attrName>ppt_x</p:attrName>
                                        </p:attrNameLst>
                                      </p:cBhvr>
                                      <p:tavLst>
                                        <p:tav tm="0">
                                          <p:val>
                                            <p:strVal val="#ppt_x+0.4"/>
                                          </p:val>
                                        </p:tav>
                                        <p:tav tm="100000">
                                          <p:val>
                                            <p:strVal val="#ppt_x-0.05"/>
                                          </p:val>
                                        </p:tav>
                                      </p:tavLst>
                                    </p:anim>
                                    <p:anim calcmode="lin" valueType="num">
                                      <p:cBhvr>
                                        <p:cTn id="243" dur="800" decel="100000" fill="hold"/>
                                        <p:tgtEl>
                                          <p:spTgt spid="9">
                                            <p:txEl>
                                              <p:pRg st="25" end="25"/>
                                            </p:txEl>
                                          </p:spTgt>
                                        </p:tgtEl>
                                        <p:attrNameLst>
                                          <p:attrName>ppt_y</p:attrName>
                                        </p:attrNameLst>
                                      </p:cBhvr>
                                      <p:tavLst>
                                        <p:tav tm="0">
                                          <p:val>
                                            <p:strVal val="#ppt_y-0.4"/>
                                          </p:val>
                                        </p:tav>
                                        <p:tav tm="100000">
                                          <p:val>
                                            <p:strVal val="#ppt_y+0.1"/>
                                          </p:val>
                                        </p:tav>
                                      </p:tavLst>
                                    </p:anim>
                                    <p:anim calcmode="lin" valueType="num">
                                      <p:cBhvr>
                                        <p:cTn id="244" dur="200" accel="100000" fill="hold">
                                          <p:stCondLst>
                                            <p:cond delay="800"/>
                                          </p:stCondLst>
                                        </p:cTn>
                                        <p:tgtEl>
                                          <p:spTgt spid="9">
                                            <p:txEl>
                                              <p:pRg st="25" end="25"/>
                                            </p:txEl>
                                          </p:spTgt>
                                        </p:tgtEl>
                                        <p:attrNameLst>
                                          <p:attrName>ppt_x</p:attrName>
                                        </p:attrNameLst>
                                      </p:cBhvr>
                                      <p:tavLst>
                                        <p:tav tm="0">
                                          <p:val>
                                            <p:strVal val="#ppt_x-0.05"/>
                                          </p:val>
                                        </p:tav>
                                        <p:tav tm="100000">
                                          <p:val>
                                            <p:strVal val="#ppt_x"/>
                                          </p:val>
                                        </p:tav>
                                      </p:tavLst>
                                    </p:anim>
                                    <p:anim calcmode="lin" valueType="num">
                                      <p:cBhvr>
                                        <p:cTn id="245" dur="200" accel="100000" fill="hold">
                                          <p:stCondLst>
                                            <p:cond delay="800"/>
                                          </p:stCondLst>
                                        </p:cTn>
                                        <p:tgtEl>
                                          <p:spTgt spid="9">
                                            <p:txEl>
                                              <p:pRg st="25" end="25"/>
                                            </p:txEl>
                                          </p:spTgt>
                                        </p:tgtEl>
                                        <p:attrNameLst>
                                          <p:attrName>ppt_y</p:attrName>
                                        </p:attrNameLst>
                                      </p:cBhvr>
                                      <p:tavLst>
                                        <p:tav tm="0">
                                          <p:val>
                                            <p:strVal val="#ppt_y+0.1"/>
                                          </p:val>
                                        </p:tav>
                                        <p:tav tm="100000">
                                          <p:val>
                                            <p:strVal val="#ppt_y"/>
                                          </p:val>
                                        </p:tav>
                                      </p:tavLst>
                                    </p:anim>
                                  </p:childTnLst>
                                </p:cTn>
                              </p:par>
                              <p:par>
                                <p:cTn id="246" presetID="30" presetClass="entr" presetSubtype="0" fill="hold" grpId="0" nodeType="withEffect">
                                  <p:stCondLst>
                                    <p:cond delay="0"/>
                                  </p:stCondLst>
                                  <p:childTnLst>
                                    <p:set>
                                      <p:cBhvr>
                                        <p:cTn id="247" dur="1" fill="hold">
                                          <p:stCondLst>
                                            <p:cond delay="0"/>
                                          </p:stCondLst>
                                        </p:cTn>
                                        <p:tgtEl>
                                          <p:spTgt spid="9">
                                            <p:txEl>
                                              <p:pRg st="26" end="26"/>
                                            </p:txEl>
                                          </p:spTgt>
                                        </p:tgtEl>
                                        <p:attrNameLst>
                                          <p:attrName>style.visibility</p:attrName>
                                        </p:attrNameLst>
                                      </p:cBhvr>
                                      <p:to>
                                        <p:strVal val="visible"/>
                                      </p:to>
                                    </p:set>
                                    <p:animEffect transition="in" filter="fade">
                                      <p:cBhvr>
                                        <p:cTn id="248" dur="800" decel="100000"/>
                                        <p:tgtEl>
                                          <p:spTgt spid="9">
                                            <p:txEl>
                                              <p:pRg st="26" end="26"/>
                                            </p:txEl>
                                          </p:spTgt>
                                        </p:tgtEl>
                                      </p:cBhvr>
                                    </p:animEffect>
                                    <p:anim calcmode="lin" valueType="num">
                                      <p:cBhvr>
                                        <p:cTn id="249" dur="800" decel="100000" fill="hold"/>
                                        <p:tgtEl>
                                          <p:spTgt spid="9">
                                            <p:txEl>
                                              <p:pRg st="26" end="26"/>
                                            </p:txEl>
                                          </p:spTgt>
                                        </p:tgtEl>
                                        <p:attrNameLst>
                                          <p:attrName>style.rotation</p:attrName>
                                        </p:attrNameLst>
                                      </p:cBhvr>
                                      <p:tavLst>
                                        <p:tav tm="0">
                                          <p:val>
                                            <p:fltVal val="-90"/>
                                          </p:val>
                                        </p:tav>
                                        <p:tav tm="100000">
                                          <p:val>
                                            <p:fltVal val="0"/>
                                          </p:val>
                                        </p:tav>
                                      </p:tavLst>
                                    </p:anim>
                                    <p:anim calcmode="lin" valueType="num">
                                      <p:cBhvr>
                                        <p:cTn id="250" dur="800" decel="100000" fill="hold"/>
                                        <p:tgtEl>
                                          <p:spTgt spid="9">
                                            <p:txEl>
                                              <p:pRg st="26" end="26"/>
                                            </p:txEl>
                                          </p:spTgt>
                                        </p:tgtEl>
                                        <p:attrNameLst>
                                          <p:attrName>ppt_x</p:attrName>
                                        </p:attrNameLst>
                                      </p:cBhvr>
                                      <p:tavLst>
                                        <p:tav tm="0">
                                          <p:val>
                                            <p:strVal val="#ppt_x+0.4"/>
                                          </p:val>
                                        </p:tav>
                                        <p:tav tm="100000">
                                          <p:val>
                                            <p:strVal val="#ppt_x-0.05"/>
                                          </p:val>
                                        </p:tav>
                                      </p:tavLst>
                                    </p:anim>
                                    <p:anim calcmode="lin" valueType="num">
                                      <p:cBhvr>
                                        <p:cTn id="251" dur="800" decel="100000" fill="hold"/>
                                        <p:tgtEl>
                                          <p:spTgt spid="9">
                                            <p:txEl>
                                              <p:pRg st="26" end="26"/>
                                            </p:txEl>
                                          </p:spTgt>
                                        </p:tgtEl>
                                        <p:attrNameLst>
                                          <p:attrName>ppt_y</p:attrName>
                                        </p:attrNameLst>
                                      </p:cBhvr>
                                      <p:tavLst>
                                        <p:tav tm="0">
                                          <p:val>
                                            <p:strVal val="#ppt_y-0.4"/>
                                          </p:val>
                                        </p:tav>
                                        <p:tav tm="100000">
                                          <p:val>
                                            <p:strVal val="#ppt_y+0.1"/>
                                          </p:val>
                                        </p:tav>
                                      </p:tavLst>
                                    </p:anim>
                                    <p:anim calcmode="lin" valueType="num">
                                      <p:cBhvr>
                                        <p:cTn id="252" dur="200" accel="100000" fill="hold">
                                          <p:stCondLst>
                                            <p:cond delay="800"/>
                                          </p:stCondLst>
                                        </p:cTn>
                                        <p:tgtEl>
                                          <p:spTgt spid="9">
                                            <p:txEl>
                                              <p:pRg st="26" end="26"/>
                                            </p:txEl>
                                          </p:spTgt>
                                        </p:tgtEl>
                                        <p:attrNameLst>
                                          <p:attrName>ppt_x</p:attrName>
                                        </p:attrNameLst>
                                      </p:cBhvr>
                                      <p:tavLst>
                                        <p:tav tm="0">
                                          <p:val>
                                            <p:strVal val="#ppt_x-0.05"/>
                                          </p:val>
                                        </p:tav>
                                        <p:tav tm="100000">
                                          <p:val>
                                            <p:strVal val="#ppt_x"/>
                                          </p:val>
                                        </p:tav>
                                      </p:tavLst>
                                    </p:anim>
                                    <p:anim calcmode="lin" valueType="num">
                                      <p:cBhvr>
                                        <p:cTn id="253" dur="200" accel="100000" fill="hold">
                                          <p:stCondLst>
                                            <p:cond delay="800"/>
                                          </p:stCondLst>
                                        </p:cTn>
                                        <p:tgtEl>
                                          <p:spTgt spid="9">
                                            <p:txEl>
                                              <p:pRg st="26" end="26"/>
                                            </p:txEl>
                                          </p:spTgt>
                                        </p:tgtEl>
                                        <p:attrNameLst>
                                          <p:attrName>ppt_y</p:attrName>
                                        </p:attrNameLst>
                                      </p:cBhvr>
                                      <p:tavLst>
                                        <p:tav tm="0">
                                          <p:val>
                                            <p:strVal val="#ppt_y+0.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30" presetClass="entr" presetSubtype="0" fill="hold" grpId="0" nodeType="clickEffect">
                                  <p:stCondLst>
                                    <p:cond delay="0"/>
                                  </p:stCondLst>
                                  <p:childTnLst>
                                    <p:set>
                                      <p:cBhvr>
                                        <p:cTn id="257" dur="1" fill="hold">
                                          <p:stCondLst>
                                            <p:cond delay="0"/>
                                          </p:stCondLst>
                                        </p:cTn>
                                        <p:tgtEl>
                                          <p:spTgt spid="9">
                                            <p:txEl>
                                              <p:pRg st="29" end="29"/>
                                            </p:txEl>
                                          </p:spTgt>
                                        </p:tgtEl>
                                        <p:attrNameLst>
                                          <p:attrName>style.visibility</p:attrName>
                                        </p:attrNameLst>
                                      </p:cBhvr>
                                      <p:to>
                                        <p:strVal val="visible"/>
                                      </p:to>
                                    </p:set>
                                    <p:animEffect transition="in" filter="fade">
                                      <p:cBhvr>
                                        <p:cTn id="258" dur="800" decel="100000"/>
                                        <p:tgtEl>
                                          <p:spTgt spid="9">
                                            <p:txEl>
                                              <p:pRg st="29" end="29"/>
                                            </p:txEl>
                                          </p:spTgt>
                                        </p:tgtEl>
                                      </p:cBhvr>
                                    </p:animEffect>
                                    <p:anim calcmode="lin" valueType="num">
                                      <p:cBhvr>
                                        <p:cTn id="259" dur="800" decel="100000" fill="hold"/>
                                        <p:tgtEl>
                                          <p:spTgt spid="9">
                                            <p:txEl>
                                              <p:pRg st="29" end="29"/>
                                            </p:txEl>
                                          </p:spTgt>
                                        </p:tgtEl>
                                        <p:attrNameLst>
                                          <p:attrName>style.rotation</p:attrName>
                                        </p:attrNameLst>
                                      </p:cBhvr>
                                      <p:tavLst>
                                        <p:tav tm="0">
                                          <p:val>
                                            <p:fltVal val="-90"/>
                                          </p:val>
                                        </p:tav>
                                        <p:tav tm="100000">
                                          <p:val>
                                            <p:fltVal val="0"/>
                                          </p:val>
                                        </p:tav>
                                      </p:tavLst>
                                    </p:anim>
                                    <p:anim calcmode="lin" valueType="num">
                                      <p:cBhvr>
                                        <p:cTn id="260" dur="800" decel="100000" fill="hold"/>
                                        <p:tgtEl>
                                          <p:spTgt spid="9">
                                            <p:txEl>
                                              <p:pRg st="29" end="29"/>
                                            </p:txEl>
                                          </p:spTgt>
                                        </p:tgtEl>
                                        <p:attrNameLst>
                                          <p:attrName>ppt_x</p:attrName>
                                        </p:attrNameLst>
                                      </p:cBhvr>
                                      <p:tavLst>
                                        <p:tav tm="0">
                                          <p:val>
                                            <p:strVal val="#ppt_x+0.4"/>
                                          </p:val>
                                        </p:tav>
                                        <p:tav tm="100000">
                                          <p:val>
                                            <p:strVal val="#ppt_x-0.05"/>
                                          </p:val>
                                        </p:tav>
                                      </p:tavLst>
                                    </p:anim>
                                    <p:anim calcmode="lin" valueType="num">
                                      <p:cBhvr>
                                        <p:cTn id="261" dur="800" decel="100000" fill="hold"/>
                                        <p:tgtEl>
                                          <p:spTgt spid="9">
                                            <p:txEl>
                                              <p:pRg st="29" end="29"/>
                                            </p:txEl>
                                          </p:spTgt>
                                        </p:tgtEl>
                                        <p:attrNameLst>
                                          <p:attrName>ppt_y</p:attrName>
                                        </p:attrNameLst>
                                      </p:cBhvr>
                                      <p:tavLst>
                                        <p:tav tm="0">
                                          <p:val>
                                            <p:strVal val="#ppt_y-0.4"/>
                                          </p:val>
                                        </p:tav>
                                        <p:tav tm="100000">
                                          <p:val>
                                            <p:strVal val="#ppt_y+0.1"/>
                                          </p:val>
                                        </p:tav>
                                      </p:tavLst>
                                    </p:anim>
                                    <p:anim calcmode="lin" valueType="num">
                                      <p:cBhvr>
                                        <p:cTn id="262" dur="200" accel="100000" fill="hold">
                                          <p:stCondLst>
                                            <p:cond delay="800"/>
                                          </p:stCondLst>
                                        </p:cTn>
                                        <p:tgtEl>
                                          <p:spTgt spid="9">
                                            <p:txEl>
                                              <p:pRg st="29" end="29"/>
                                            </p:txEl>
                                          </p:spTgt>
                                        </p:tgtEl>
                                        <p:attrNameLst>
                                          <p:attrName>ppt_x</p:attrName>
                                        </p:attrNameLst>
                                      </p:cBhvr>
                                      <p:tavLst>
                                        <p:tav tm="0">
                                          <p:val>
                                            <p:strVal val="#ppt_x-0.05"/>
                                          </p:val>
                                        </p:tav>
                                        <p:tav tm="100000">
                                          <p:val>
                                            <p:strVal val="#ppt_x"/>
                                          </p:val>
                                        </p:tav>
                                      </p:tavLst>
                                    </p:anim>
                                    <p:anim calcmode="lin" valueType="num">
                                      <p:cBhvr>
                                        <p:cTn id="263" dur="200" accel="100000" fill="hold">
                                          <p:stCondLst>
                                            <p:cond delay="800"/>
                                          </p:stCondLst>
                                        </p:cTn>
                                        <p:tgtEl>
                                          <p:spTgt spid="9">
                                            <p:txEl>
                                              <p:pRg st="29" end="29"/>
                                            </p:txEl>
                                          </p:spTgt>
                                        </p:tgtEl>
                                        <p:attrNameLst>
                                          <p:attrName>ppt_y</p:attrName>
                                        </p:attrNameLst>
                                      </p:cBhvr>
                                      <p:tavLst>
                                        <p:tav tm="0">
                                          <p:val>
                                            <p:strVal val="#ppt_y+0.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30" presetClass="entr" presetSubtype="0" fill="hold" grpId="0" nodeType="clickEffect">
                                  <p:stCondLst>
                                    <p:cond delay="0"/>
                                  </p:stCondLst>
                                  <p:childTnLst>
                                    <p:set>
                                      <p:cBhvr>
                                        <p:cTn id="267" dur="1" fill="hold">
                                          <p:stCondLst>
                                            <p:cond delay="0"/>
                                          </p:stCondLst>
                                        </p:cTn>
                                        <p:tgtEl>
                                          <p:spTgt spid="9">
                                            <p:txEl>
                                              <p:pRg st="30" end="30"/>
                                            </p:txEl>
                                          </p:spTgt>
                                        </p:tgtEl>
                                        <p:attrNameLst>
                                          <p:attrName>style.visibility</p:attrName>
                                        </p:attrNameLst>
                                      </p:cBhvr>
                                      <p:to>
                                        <p:strVal val="visible"/>
                                      </p:to>
                                    </p:set>
                                    <p:animEffect transition="in" filter="fade">
                                      <p:cBhvr>
                                        <p:cTn id="268" dur="800" decel="100000"/>
                                        <p:tgtEl>
                                          <p:spTgt spid="9">
                                            <p:txEl>
                                              <p:pRg st="30" end="30"/>
                                            </p:txEl>
                                          </p:spTgt>
                                        </p:tgtEl>
                                      </p:cBhvr>
                                    </p:animEffect>
                                    <p:anim calcmode="lin" valueType="num">
                                      <p:cBhvr>
                                        <p:cTn id="269" dur="800" decel="100000" fill="hold"/>
                                        <p:tgtEl>
                                          <p:spTgt spid="9">
                                            <p:txEl>
                                              <p:pRg st="30" end="30"/>
                                            </p:txEl>
                                          </p:spTgt>
                                        </p:tgtEl>
                                        <p:attrNameLst>
                                          <p:attrName>style.rotation</p:attrName>
                                        </p:attrNameLst>
                                      </p:cBhvr>
                                      <p:tavLst>
                                        <p:tav tm="0">
                                          <p:val>
                                            <p:fltVal val="-90"/>
                                          </p:val>
                                        </p:tav>
                                        <p:tav tm="100000">
                                          <p:val>
                                            <p:fltVal val="0"/>
                                          </p:val>
                                        </p:tav>
                                      </p:tavLst>
                                    </p:anim>
                                    <p:anim calcmode="lin" valueType="num">
                                      <p:cBhvr>
                                        <p:cTn id="270" dur="800" decel="100000" fill="hold"/>
                                        <p:tgtEl>
                                          <p:spTgt spid="9">
                                            <p:txEl>
                                              <p:pRg st="30" end="30"/>
                                            </p:txEl>
                                          </p:spTgt>
                                        </p:tgtEl>
                                        <p:attrNameLst>
                                          <p:attrName>ppt_x</p:attrName>
                                        </p:attrNameLst>
                                      </p:cBhvr>
                                      <p:tavLst>
                                        <p:tav tm="0">
                                          <p:val>
                                            <p:strVal val="#ppt_x+0.4"/>
                                          </p:val>
                                        </p:tav>
                                        <p:tav tm="100000">
                                          <p:val>
                                            <p:strVal val="#ppt_x-0.05"/>
                                          </p:val>
                                        </p:tav>
                                      </p:tavLst>
                                    </p:anim>
                                    <p:anim calcmode="lin" valueType="num">
                                      <p:cBhvr>
                                        <p:cTn id="271" dur="800" decel="100000" fill="hold"/>
                                        <p:tgtEl>
                                          <p:spTgt spid="9">
                                            <p:txEl>
                                              <p:pRg st="30" end="30"/>
                                            </p:txEl>
                                          </p:spTgt>
                                        </p:tgtEl>
                                        <p:attrNameLst>
                                          <p:attrName>ppt_y</p:attrName>
                                        </p:attrNameLst>
                                      </p:cBhvr>
                                      <p:tavLst>
                                        <p:tav tm="0">
                                          <p:val>
                                            <p:strVal val="#ppt_y-0.4"/>
                                          </p:val>
                                        </p:tav>
                                        <p:tav tm="100000">
                                          <p:val>
                                            <p:strVal val="#ppt_y+0.1"/>
                                          </p:val>
                                        </p:tav>
                                      </p:tavLst>
                                    </p:anim>
                                    <p:anim calcmode="lin" valueType="num">
                                      <p:cBhvr>
                                        <p:cTn id="272" dur="200" accel="100000" fill="hold">
                                          <p:stCondLst>
                                            <p:cond delay="800"/>
                                          </p:stCondLst>
                                        </p:cTn>
                                        <p:tgtEl>
                                          <p:spTgt spid="9">
                                            <p:txEl>
                                              <p:pRg st="30" end="30"/>
                                            </p:txEl>
                                          </p:spTgt>
                                        </p:tgtEl>
                                        <p:attrNameLst>
                                          <p:attrName>ppt_x</p:attrName>
                                        </p:attrNameLst>
                                      </p:cBhvr>
                                      <p:tavLst>
                                        <p:tav tm="0">
                                          <p:val>
                                            <p:strVal val="#ppt_x-0.05"/>
                                          </p:val>
                                        </p:tav>
                                        <p:tav tm="100000">
                                          <p:val>
                                            <p:strVal val="#ppt_x"/>
                                          </p:val>
                                        </p:tav>
                                      </p:tavLst>
                                    </p:anim>
                                    <p:anim calcmode="lin" valueType="num">
                                      <p:cBhvr>
                                        <p:cTn id="273" dur="200" accel="100000" fill="hold">
                                          <p:stCondLst>
                                            <p:cond delay="800"/>
                                          </p:stCondLst>
                                        </p:cTn>
                                        <p:tgtEl>
                                          <p:spTgt spid="9">
                                            <p:txEl>
                                              <p:pRg st="30" end="3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536" y="-60693"/>
            <a:ext cx="18405120" cy="10408379"/>
          </a:xfrm>
          <a:custGeom>
            <a:avLst/>
            <a:gdLst/>
            <a:ahLst/>
            <a:cxnLst/>
            <a:rect l="l" t="t" r="r" b="b"/>
            <a:pathLst>
              <a:path w="18415054" h="10413997">
                <a:moveTo>
                  <a:pt x="0" y="0"/>
                </a:moveTo>
                <a:lnTo>
                  <a:pt x="18415054" y="0"/>
                </a:lnTo>
                <a:lnTo>
                  <a:pt x="18415054" y="10413997"/>
                </a:lnTo>
                <a:lnTo>
                  <a:pt x="0" y="10413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7">
            <a:extLst>
              <a:ext uri="{FF2B5EF4-FFF2-40B4-BE49-F238E27FC236}">
                <a16:creationId xmlns:a16="http://schemas.microsoft.com/office/drawing/2014/main" id="{07F23361-9C79-4FCB-BF9C-AEA3DE39AFE5}"/>
              </a:ext>
            </a:extLst>
          </p:cNvPr>
          <p:cNvSpPr txBox="1"/>
          <p:nvPr/>
        </p:nvSpPr>
        <p:spPr>
          <a:xfrm>
            <a:off x="6629400" y="800100"/>
            <a:ext cx="5210249" cy="115728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494"/>
              </a:lnSpc>
            </a:pPr>
            <a:r>
              <a:rPr lang="en-US" sz="6781" dirty="0">
                <a:solidFill>
                  <a:srgbClr val="800080"/>
                </a:solidFill>
                <a:latin typeface="Rufina"/>
              </a:rPr>
              <a:t>Demo</a:t>
            </a:r>
          </a:p>
        </p:txBody>
      </p:sp>
      <p:pic>
        <p:nvPicPr>
          <p:cNvPr id="4" name="265A89AF">
            <a:hlinkClick r:id="" action="ppaction://media"/>
            <a:extLst>
              <a:ext uri="{FF2B5EF4-FFF2-40B4-BE49-F238E27FC236}">
                <a16:creationId xmlns:a16="http://schemas.microsoft.com/office/drawing/2014/main" id="{ED3D4B55-3C09-4BD6-A852-4BEC119EA26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11205" y="2921973"/>
            <a:ext cx="4846637" cy="6461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63499"/>
            <a:ext cx="18415035" cy="10413997"/>
          </a:xfrm>
          <a:custGeom>
            <a:avLst/>
            <a:gdLst/>
            <a:ahLst/>
            <a:cxnLst/>
            <a:rect l="l" t="t" r="r" b="b"/>
            <a:pathLst>
              <a:path w="18415035" h="10413997">
                <a:moveTo>
                  <a:pt x="0" y="0"/>
                </a:moveTo>
                <a:lnTo>
                  <a:pt x="18415035" y="0"/>
                </a:lnTo>
                <a:lnTo>
                  <a:pt x="1841503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grpSp>
        <p:nvGrpSpPr>
          <p:cNvPr id="3" name="Group 3"/>
          <p:cNvGrpSpPr>
            <a:grpSpLocks noChangeAspect="1"/>
          </p:cNvGrpSpPr>
          <p:nvPr/>
        </p:nvGrpSpPr>
        <p:grpSpPr>
          <a:xfrm>
            <a:off x="12061555" y="4448642"/>
            <a:ext cx="5686425" cy="3790950"/>
            <a:chOff x="0" y="0"/>
            <a:chExt cx="7581900" cy="5054600"/>
          </a:xfrm>
        </p:grpSpPr>
        <p:sp>
          <p:nvSpPr>
            <p:cNvPr id="4" name="Freeform 4"/>
            <p:cNvSpPr/>
            <p:nvPr/>
          </p:nvSpPr>
          <p:spPr>
            <a:xfrm>
              <a:off x="0" y="0"/>
              <a:ext cx="7581900" cy="5054600"/>
            </a:xfrm>
            <a:custGeom>
              <a:avLst/>
              <a:gdLst/>
              <a:ahLst/>
              <a:cxnLst/>
              <a:rect l="l" t="t" r="r" b="b"/>
              <a:pathLst>
                <a:path w="7581900" h="5054600">
                  <a:moveTo>
                    <a:pt x="2063496" y="0"/>
                  </a:moveTo>
                  <a:lnTo>
                    <a:pt x="0" y="2063496"/>
                  </a:lnTo>
                  <a:lnTo>
                    <a:pt x="0" y="3279775"/>
                  </a:lnTo>
                  <a:lnTo>
                    <a:pt x="1774952" y="5054600"/>
                  </a:lnTo>
                  <a:lnTo>
                    <a:pt x="5505069" y="5054600"/>
                  </a:lnTo>
                  <a:lnTo>
                    <a:pt x="7581900" y="2977769"/>
                  </a:lnTo>
                  <a:lnTo>
                    <a:pt x="7581900" y="2365375"/>
                  </a:lnTo>
                  <a:lnTo>
                    <a:pt x="5216525" y="0"/>
                  </a:lnTo>
                  <a:close/>
                </a:path>
              </a:pathLst>
            </a:custGeom>
            <a:blipFill>
              <a:blip r:embed="rId4"/>
              <a:stretch>
                <a:fillRect/>
              </a:stretch>
            </a:blipFill>
          </p:spPr>
        </p:sp>
      </p:grpSp>
      <p:sp>
        <p:nvSpPr>
          <p:cNvPr id="5" name="Freeform 5"/>
          <p:cNvSpPr/>
          <p:nvPr/>
        </p:nvSpPr>
        <p:spPr>
          <a:xfrm>
            <a:off x="-63518" y="-342900"/>
            <a:ext cx="3165343" cy="10629900"/>
          </a:xfrm>
          <a:custGeom>
            <a:avLst/>
            <a:gdLst/>
            <a:ahLst/>
            <a:cxnLst/>
            <a:rect l="l" t="t" r="r" b="b"/>
            <a:pathLst>
              <a:path w="3990861" h="10021900">
                <a:moveTo>
                  <a:pt x="0" y="0"/>
                </a:moveTo>
                <a:lnTo>
                  <a:pt x="3990861" y="0"/>
                </a:lnTo>
                <a:lnTo>
                  <a:pt x="3990861" y="10021900"/>
                </a:lnTo>
                <a:lnTo>
                  <a:pt x="0" y="10021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V="1">
            <a:off x="6858000" y="945539"/>
            <a:ext cx="4195943" cy="318773"/>
          </a:xfrm>
          <a:custGeom>
            <a:avLst/>
            <a:gdLst/>
            <a:ahLst/>
            <a:cxnLst/>
            <a:rect l="l" t="t" r="r" b="b"/>
            <a:pathLst>
              <a:path w="4195943" h="222742">
                <a:moveTo>
                  <a:pt x="0" y="0"/>
                </a:moveTo>
                <a:lnTo>
                  <a:pt x="4195944" y="0"/>
                </a:lnTo>
                <a:lnTo>
                  <a:pt x="4195944" y="222742"/>
                </a:lnTo>
                <a:lnTo>
                  <a:pt x="0" y="2227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dirty="0"/>
          </a:p>
        </p:txBody>
      </p:sp>
      <p:sp>
        <p:nvSpPr>
          <p:cNvPr id="10" name="TextBox 9">
            <a:extLst>
              <a:ext uri="{FF2B5EF4-FFF2-40B4-BE49-F238E27FC236}">
                <a16:creationId xmlns:a16="http://schemas.microsoft.com/office/drawing/2014/main" id="{ED33041A-A431-4F3B-B2C4-12CAFD1C8ADE}"/>
              </a:ext>
            </a:extLst>
          </p:cNvPr>
          <p:cNvSpPr txBox="1"/>
          <p:nvPr/>
        </p:nvSpPr>
        <p:spPr>
          <a:xfrm>
            <a:off x="2283242" y="1168162"/>
            <a:ext cx="10363200" cy="7390741"/>
          </a:xfrm>
          <a:prstGeom prst="rect">
            <a:avLst/>
          </a:prstGeom>
          <a:noFill/>
        </p:spPr>
        <p:txBody>
          <a:bodyPr wrap="square" rtlCol="1">
            <a:spAutoFit/>
          </a:bodyPr>
          <a:lstStyle/>
          <a:p>
            <a:pPr algn="l" rtl="0">
              <a:lnSpc>
                <a:spcPct val="107000"/>
              </a:lnSpc>
              <a:spcAft>
                <a:spcPts val="800"/>
              </a:spcAft>
            </a:pPr>
            <a:r>
              <a:rPr lang="en-US" sz="2400" b="1" kern="100" dirty="0">
                <a:solidFill>
                  <a:srgbClr val="CB0F95"/>
                </a:solidFill>
                <a:effectLst/>
                <a:latin typeface="Calibri" panose="020F0502020204030204" pitchFamily="34" charset="0"/>
                <a:ea typeface="Calibri" panose="020F0502020204030204" pitchFamily="34" charset="0"/>
                <a:cs typeface="Arial" panose="020B0604020202020204" pitchFamily="34" charset="0"/>
              </a:rPr>
              <a:t>Main Problem </a:t>
            </a:r>
            <a:br>
              <a:rPr lang="en-US" sz="2400" kern="100" dirty="0">
                <a:solidFill>
                  <a:schemeClr val="accent4">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rPr>
            </a:br>
            <a:r>
              <a:rPr lang="en-US" sz="2400" b="1" kern="100" dirty="0">
                <a:effectLst/>
                <a:latin typeface="Calibri" panose="020F0502020204030204" pitchFamily="34" charset="0"/>
                <a:ea typeface="Calibri" panose="020F0502020204030204" pitchFamily="34" charset="0"/>
                <a:cs typeface="Arial" panose="020B0604020202020204" pitchFamily="34" charset="0"/>
              </a:rPr>
              <a:t>Blind individuals face a number of challenges that significantly impact their daily lives and independence. One of the primary challenges is identifying objects in their surroundings. This struggle makes it difficult to perform everyday tasks, such as locating household items, recognizing street signs, and distinguishing between different products in stores. Furthermore, reading printed text on packages, books, or signs is nearly impossible without assistance, limiting access to critical information, including instructions, warnings, and other written communications.</a:t>
            </a:r>
            <a:br>
              <a:rPr lang="en-US" sz="2400" b="1" kern="100" dirty="0">
                <a:effectLst/>
                <a:latin typeface="Calibri" panose="020F0502020204030204" pitchFamily="34" charset="0"/>
                <a:ea typeface="Calibri" panose="020F0502020204030204" pitchFamily="34" charset="0"/>
                <a:cs typeface="Arial" panose="020B0604020202020204" pitchFamily="34" charset="0"/>
              </a:rPr>
            </a:br>
            <a:r>
              <a:rPr lang="ar-EG" sz="2400" b="1" kern="100" dirty="0">
                <a:effectLst/>
                <a:latin typeface="Calibri" panose="020F0502020204030204" pitchFamily="34" charset="0"/>
                <a:ea typeface="Calibri" panose="020F0502020204030204" pitchFamily="34" charset="0"/>
                <a:cs typeface="Arial" panose="020B0604020202020204" pitchFamily="34" charset="0"/>
              </a:rPr>
              <a:t> </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Navigating indoor and outdoor environments safely is another major concern. Without the ability to measure distances or detect obstacles, blind individuals are at risk of collisions and accidents, making it difficult to move around confidently. Social interactions also pose significant challenges, as facial recognition is essential for meaningful engagement. Blind individuals often struggle to identify friends, family members, or colleagues, making social engagements and group activities difficult.</a:t>
            </a:r>
          </a:p>
          <a:p>
            <a:pPr algn="l" rtl="0">
              <a:lnSpc>
                <a:spcPct val="107000"/>
              </a:lnSpc>
              <a:spcAft>
                <a:spcPts val="800"/>
              </a:spcAft>
            </a:pPr>
            <a:r>
              <a:rPr lang="ar-EG" sz="2400" kern="100" dirty="0">
                <a:solidFill>
                  <a:schemeClr val="accent4">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rPr>
              <a:t> </a:t>
            </a:r>
            <a:endParaRPr lang="en-US" sz="2400" kern="100" dirty="0">
              <a:solidFill>
                <a:schemeClr val="accent4">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Box 7">
            <a:extLst>
              <a:ext uri="{FF2B5EF4-FFF2-40B4-BE49-F238E27FC236}">
                <a16:creationId xmlns:a16="http://schemas.microsoft.com/office/drawing/2014/main" id="{07F23361-9C79-4FCB-BF9C-AEA3DE39AFE5}"/>
              </a:ext>
            </a:extLst>
          </p:cNvPr>
          <p:cNvSpPr txBox="1"/>
          <p:nvPr/>
        </p:nvSpPr>
        <p:spPr>
          <a:xfrm>
            <a:off x="4858312" y="-220069"/>
            <a:ext cx="5213061" cy="1108830"/>
          </a:xfrm>
          <a:prstGeom prst="rect">
            <a:avLst/>
          </a:prstGeom>
        </p:spPr>
        <p:txBody>
          <a:bodyPr lIns="0" tIns="0" rIns="0" bIns="0" rtlCol="0" anchor="t">
            <a:spAutoFit/>
          </a:bodyPr>
          <a:lstStyle/>
          <a:p>
            <a:pPr algn="l">
              <a:lnSpc>
                <a:spcPts val="9498"/>
              </a:lnSpc>
            </a:pPr>
            <a:r>
              <a:rPr lang="en-US" sz="4800" dirty="0">
                <a:solidFill>
                  <a:srgbClr val="A034B2"/>
                </a:solidFill>
                <a:latin typeface="Rufina"/>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1000"/>
                                        <p:tgtEl>
                                          <p:spTgt spid="10">
                                            <p:txEl>
                                              <p:pRg st="0" end="0"/>
                                            </p:txEl>
                                          </p:spTgt>
                                        </p:tgtEl>
                                      </p:cBhvr>
                                    </p:animEffect>
                                    <p:anim calcmode="lin" valueType="num">
                                      <p:cBhvr>
                                        <p:cTn id="31"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fade">
                                      <p:cBhvr>
                                        <p:cTn id="37" dur="1000"/>
                                        <p:tgtEl>
                                          <p:spTgt spid="10">
                                            <p:txEl>
                                              <p:pRg st="1" end="1"/>
                                            </p:txEl>
                                          </p:spTgt>
                                        </p:tgtEl>
                                      </p:cBhvr>
                                    </p:animEffect>
                                    <p:anim calcmode="lin" valueType="num">
                                      <p:cBhvr>
                                        <p:cTn id="3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xEl>
                                              <p:pRg st="2" end="2"/>
                                            </p:txEl>
                                          </p:spTgt>
                                        </p:tgtEl>
                                        <p:attrNameLst>
                                          <p:attrName>style.visibility</p:attrName>
                                        </p:attrNameLst>
                                      </p:cBhvr>
                                      <p:to>
                                        <p:strVal val="visible"/>
                                      </p:to>
                                    </p:set>
                                    <p:animEffect transition="in" filter="fade">
                                      <p:cBhvr>
                                        <p:cTn id="44" dur="1000"/>
                                        <p:tgtEl>
                                          <p:spTgt spid="10">
                                            <p:txEl>
                                              <p:pRg st="2" end="2"/>
                                            </p:txEl>
                                          </p:spTgt>
                                        </p:tgtEl>
                                      </p:cBhvr>
                                    </p:animEffect>
                                    <p:anim calcmode="lin" valueType="num">
                                      <p:cBhvr>
                                        <p:cTn id="4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build="p"/>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03" y="-63499"/>
            <a:ext cx="18415035" cy="10413997"/>
          </a:xfrm>
          <a:custGeom>
            <a:avLst/>
            <a:gdLst/>
            <a:ahLst/>
            <a:cxnLst/>
            <a:rect l="l" t="t" r="r" b="b"/>
            <a:pathLst>
              <a:path w="18415035" h="10413997">
                <a:moveTo>
                  <a:pt x="0" y="0"/>
                </a:moveTo>
                <a:lnTo>
                  <a:pt x="18415035" y="0"/>
                </a:lnTo>
                <a:lnTo>
                  <a:pt x="18415035"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grpSp>
        <p:nvGrpSpPr>
          <p:cNvPr id="3" name="Group 3"/>
          <p:cNvGrpSpPr>
            <a:grpSpLocks noChangeAspect="1"/>
          </p:cNvGrpSpPr>
          <p:nvPr/>
        </p:nvGrpSpPr>
        <p:grpSpPr>
          <a:xfrm>
            <a:off x="11945636" y="4415952"/>
            <a:ext cx="5965307" cy="4867275"/>
            <a:chOff x="0" y="0"/>
            <a:chExt cx="7953743" cy="6489700"/>
          </a:xfrm>
        </p:grpSpPr>
        <p:sp>
          <p:nvSpPr>
            <p:cNvPr id="4" name="Freeform 4"/>
            <p:cNvSpPr/>
            <p:nvPr/>
          </p:nvSpPr>
          <p:spPr>
            <a:xfrm>
              <a:off x="0" y="0"/>
              <a:ext cx="7953756" cy="6489700"/>
            </a:xfrm>
            <a:custGeom>
              <a:avLst/>
              <a:gdLst/>
              <a:ahLst/>
              <a:cxnLst/>
              <a:rect l="l" t="t" r="r" b="b"/>
              <a:pathLst>
                <a:path w="7953756" h="6489700">
                  <a:moveTo>
                    <a:pt x="2306066" y="0"/>
                  </a:moveTo>
                  <a:lnTo>
                    <a:pt x="0" y="2306066"/>
                  </a:lnTo>
                  <a:lnTo>
                    <a:pt x="0" y="3213100"/>
                  </a:lnTo>
                  <a:lnTo>
                    <a:pt x="3276473" y="6489700"/>
                  </a:lnTo>
                  <a:lnTo>
                    <a:pt x="4223512" y="6489700"/>
                  </a:lnTo>
                  <a:lnTo>
                    <a:pt x="7953756" y="2759583"/>
                  </a:lnTo>
                  <a:lnTo>
                    <a:pt x="5194046" y="0"/>
                  </a:lnTo>
                  <a:close/>
                </a:path>
              </a:pathLst>
            </a:custGeom>
            <a:blipFill>
              <a:blip r:embed="rId4"/>
              <a:stretch>
                <a:fillRect r="-8577"/>
              </a:stretch>
            </a:blipFill>
          </p:spPr>
        </p:sp>
      </p:grpSp>
      <p:sp>
        <p:nvSpPr>
          <p:cNvPr id="5" name="Freeform 5"/>
          <p:cNvSpPr/>
          <p:nvPr/>
        </p:nvSpPr>
        <p:spPr>
          <a:xfrm>
            <a:off x="-63503" y="-266700"/>
            <a:ext cx="3484988" cy="10553700"/>
          </a:xfrm>
          <a:custGeom>
            <a:avLst/>
            <a:gdLst/>
            <a:ahLst/>
            <a:cxnLst/>
            <a:rect l="l" t="t" r="r" b="b"/>
            <a:pathLst>
              <a:path w="3990861" h="10021900">
                <a:moveTo>
                  <a:pt x="0" y="0"/>
                </a:moveTo>
                <a:lnTo>
                  <a:pt x="3990861" y="0"/>
                </a:lnTo>
                <a:lnTo>
                  <a:pt x="3990861" y="10021900"/>
                </a:lnTo>
                <a:lnTo>
                  <a:pt x="0" y="10021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343400" y="1045331"/>
            <a:ext cx="4175122" cy="222247"/>
          </a:xfrm>
          <a:custGeom>
            <a:avLst/>
            <a:gdLst/>
            <a:ahLst/>
            <a:cxnLst/>
            <a:rect l="l" t="t" r="r" b="b"/>
            <a:pathLst>
              <a:path w="4175122" h="222247">
                <a:moveTo>
                  <a:pt x="0" y="0"/>
                </a:moveTo>
                <a:lnTo>
                  <a:pt x="4175121" y="0"/>
                </a:lnTo>
                <a:lnTo>
                  <a:pt x="4175121" y="222247"/>
                </a:lnTo>
                <a:lnTo>
                  <a:pt x="0" y="222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7">
            <a:extLst>
              <a:ext uri="{FF2B5EF4-FFF2-40B4-BE49-F238E27FC236}">
                <a16:creationId xmlns:a16="http://schemas.microsoft.com/office/drawing/2014/main" id="{07F23361-9C79-4FCB-BF9C-AEA3DE39AFE5}"/>
              </a:ext>
            </a:extLst>
          </p:cNvPr>
          <p:cNvSpPr txBox="1"/>
          <p:nvPr/>
        </p:nvSpPr>
        <p:spPr>
          <a:xfrm>
            <a:off x="3066917" y="-148058"/>
            <a:ext cx="5213061" cy="110883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9498"/>
              </a:lnSpc>
            </a:pPr>
            <a:r>
              <a:rPr lang="en-US" sz="4800" dirty="0">
                <a:solidFill>
                  <a:srgbClr val="A034B2"/>
                </a:solidFill>
                <a:latin typeface="Rufina"/>
              </a:rPr>
              <a:t>Introduction</a:t>
            </a:r>
          </a:p>
        </p:txBody>
      </p:sp>
      <p:sp>
        <p:nvSpPr>
          <p:cNvPr id="19" name="TextBox 18">
            <a:extLst>
              <a:ext uri="{FF2B5EF4-FFF2-40B4-BE49-F238E27FC236}">
                <a16:creationId xmlns:a16="http://schemas.microsoft.com/office/drawing/2014/main" id="{7DF79F3E-C58E-4009-9B20-548F46572FBF}"/>
              </a:ext>
            </a:extLst>
          </p:cNvPr>
          <p:cNvSpPr txBox="1"/>
          <p:nvPr/>
        </p:nvSpPr>
        <p:spPr>
          <a:xfrm>
            <a:off x="2514600" y="1352137"/>
            <a:ext cx="9800462" cy="7788286"/>
          </a:xfrm>
          <a:prstGeom prst="rect">
            <a:avLst/>
          </a:prstGeom>
          <a:noFill/>
        </p:spPr>
        <p:txBody>
          <a:bodyPr wrap="square" rtlCol="1">
            <a:spAutoFit/>
          </a:bodyPr>
          <a:lstStyle/>
          <a:p>
            <a:pPr algn="l"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In addition, identifying different denominations of currency is a significant challenge, leading to potential financial vulnerabilities and difficulties in conducting transactions independently. Together, these challenges severely limit the independence, mobility, and quality of life of blind and low-vision individuals, highlighting the urgent need for innovative solutions to address these pressing needs.</a:t>
            </a:r>
          </a:p>
          <a:p>
            <a:pPr algn="l" rtl="0">
              <a:lnSpc>
                <a:spcPct val="107000"/>
              </a:lnSpc>
              <a:spcAft>
                <a:spcPts val="800"/>
              </a:spcAft>
            </a:pPr>
            <a:r>
              <a:rPr lang="en-US" sz="2400" b="1" kern="100" dirty="0">
                <a:solidFill>
                  <a:srgbClr val="8E107F"/>
                </a:solidFill>
                <a:effectLst/>
                <a:latin typeface="Calibri" panose="020F0502020204030204" pitchFamily="34" charset="0"/>
                <a:ea typeface="Calibri" panose="020F0502020204030204" pitchFamily="34" charset="0"/>
                <a:cs typeface="Arial" panose="020B0604020202020204" pitchFamily="34" charset="0"/>
              </a:rPr>
              <a:t>Our Solution:</a:t>
            </a:r>
          </a:p>
          <a:p>
            <a:pPr algn="l" rtl="0">
              <a:lnSpc>
                <a:spcPct val="107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We are developing a mobile application that leverages machine learning to assist the blind in their daily lives. By using the mobile phone’s camera, our application captures images or videos of the surrounding environment and uses advanced machine learning algorithms to identify and describe objects, read text, and recognize faces. This information is then converted into audio and played back to the user. Additionally, the application can measure distances to help users navigate safely and recognize the number of people in social settings. Personalization features, such as facial recognition of friends and relatives, enhance the user experience and provide real-time alerts and notifications. Our goal is to create a reliable, user-friendly application that significantly improves the independence and quality of life for blind individuals.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1000"/>
                                        <p:tgtEl>
                                          <p:spTgt spid="19">
                                            <p:txEl>
                                              <p:pRg st="0" end="0"/>
                                            </p:txEl>
                                          </p:spTgt>
                                        </p:tgtEl>
                                      </p:cBhvr>
                                    </p:animEffect>
                                    <p:anim calcmode="lin" valueType="num">
                                      <p:cBhvr>
                                        <p:cTn id="31"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9">
                                            <p:txEl>
                                              <p:pRg st="1" end="1"/>
                                            </p:txEl>
                                          </p:spTgt>
                                        </p:tgtEl>
                                        <p:attrNameLst>
                                          <p:attrName>style.visibility</p:attrName>
                                        </p:attrNameLst>
                                      </p:cBhvr>
                                      <p:to>
                                        <p:strVal val="visible"/>
                                      </p:to>
                                    </p:set>
                                    <p:animEffect transition="in" filter="fade">
                                      <p:cBhvr>
                                        <p:cTn id="37" dur="1000"/>
                                        <p:tgtEl>
                                          <p:spTgt spid="19">
                                            <p:txEl>
                                              <p:pRg st="1" end="1"/>
                                            </p:txEl>
                                          </p:spTgt>
                                        </p:tgtEl>
                                      </p:cBhvr>
                                    </p:animEffect>
                                    <p:anim calcmode="lin" valueType="num">
                                      <p:cBhvr>
                                        <p:cTn id="38"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9">
                                            <p:txEl>
                                              <p:pRg st="2" end="2"/>
                                            </p:txEl>
                                          </p:spTgt>
                                        </p:tgtEl>
                                        <p:attrNameLst>
                                          <p:attrName>style.visibility</p:attrName>
                                        </p:attrNameLst>
                                      </p:cBhvr>
                                      <p:to>
                                        <p:strVal val="visible"/>
                                      </p:to>
                                    </p:set>
                                    <p:animEffect transition="in" filter="fade">
                                      <p:cBhvr>
                                        <p:cTn id="44" dur="1000"/>
                                        <p:tgtEl>
                                          <p:spTgt spid="19">
                                            <p:txEl>
                                              <p:pRg st="2" end="2"/>
                                            </p:txEl>
                                          </p:spTgt>
                                        </p:tgtEl>
                                      </p:cBhvr>
                                    </p:animEffect>
                                    <p:anim calcmode="lin" valueType="num">
                                      <p:cBhvr>
                                        <p:cTn id="45"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55090"/>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102257" y="295275"/>
            <a:ext cx="6137881" cy="5124450"/>
            <a:chOff x="0" y="0"/>
            <a:chExt cx="8183842" cy="6832600"/>
          </a:xfrm>
        </p:grpSpPr>
        <p:sp>
          <p:nvSpPr>
            <p:cNvPr id="4" name="Freeform 4"/>
            <p:cNvSpPr/>
            <p:nvPr/>
          </p:nvSpPr>
          <p:spPr>
            <a:xfrm>
              <a:off x="0" y="0"/>
              <a:ext cx="8183880" cy="6832600"/>
            </a:xfrm>
            <a:custGeom>
              <a:avLst/>
              <a:gdLst/>
              <a:ahLst/>
              <a:cxnLst/>
              <a:rect l="l" t="t" r="r" b="b"/>
              <a:pathLst>
                <a:path w="8183880" h="6832600">
                  <a:moveTo>
                    <a:pt x="3240913" y="0"/>
                  </a:moveTo>
                  <a:lnTo>
                    <a:pt x="0" y="3240913"/>
                  </a:lnTo>
                  <a:lnTo>
                    <a:pt x="3591687" y="6832600"/>
                  </a:lnTo>
                  <a:lnTo>
                    <a:pt x="4904486" y="6832600"/>
                  </a:lnTo>
                  <a:lnTo>
                    <a:pt x="8183880" y="3553206"/>
                  </a:lnTo>
                  <a:lnTo>
                    <a:pt x="8183880" y="2928620"/>
                  </a:lnTo>
                  <a:lnTo>
                    <a:pt x="5255260" y="0"/>
                  </a:lnTo>
                  <a:close/>
                </a:path>
              </a:pathLst>
            </a:custGeom>
            <a:blipFill>
              <a:blip r:embed="rId4"/>
              <a:stretch>
                <a:fillRect l="-26009"/>
              </a:stretch>
            </a:blipFill>
          </p:spPr>
        </p:sp>
      </p:grpSp>
      <p:sp>
        <p:nvSpPr>
          <p:cNvPr id="5" name="Freeform 5"/>
          <p:cNvSpPr/>
          <p:nvPr/>
        </p:nvSpPr>
        <p:spPr>
          <a:xfrm>
            <a:off x="9296400" y="2149473"/>
            <a:ext cx="3698872"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2">
            <a:extLst>
              <a:ext uri="{FF2B5EF4-FFF2-40B4-BE49-F238E27FC236}">
                <a16:creationId xmlns:a16="http://schemas.microsoft.com/office/drawing/2014/main" id="{32397342-6937-46B4-906E-3CDF47426B4D}"/>
              </a:ext>
            </a:extLst>
          </p:cNvPr>
          <p:cNvSpPr txBox="1"/>
          <p:nvPr/>
        </p:nvSpPr>
        <p:spPr>
          <a:xfrm>
            <a:off x="7240138" y="817207"/>
            <a:ext cx="11321929" cy="1200329"/>
          </a:xfrm>
          <a:prstGeom prst="rect">
            <a:avLst/>
          </a:prstGeom>
          <a:noFill/>
        </p:spPr>
        <p:txBody>
          <a:bodyPr wrap="square" rtlCol="1">
            <a:spAutoFit/>
          </a:bodyPr>
          <a:lstStyle/>
          <a:p>
            <a:r>
              <a:rPr lang="en-US" sz="3600" b="1" dirty="0">
                <a:solidFill>
                  <a:srgbClr val="A034B2"/>
                </a:solidFill>
                <a:latin typeface="Rufina" panose="020B0604020202020204" charset="0"/>
              </a:rPr>
              <a:t>Analysis of the Problem: Challenges Faced by Blind Individuals in Navigating Daily Life</a:t>
            </a:r>
            <a:endParaRPr lang="ar-EG" sz="3600" b="1" dirty="0">
              <a:solidFill>
                <a:srgbClr val="A034B2"/>
              </a:solidFill>
              <a:latin typeface="Rufina" panose="020B0604020202020204" charset="0"/>
            </a:endParaRPr>
          </a:p>
        </p:txBody>
      </p:sp>
      <p:sp>
        <p:nvSpPr>
          <p:cNvPr id="14" name="TextBox 13">
            <a:extLst>
              <a:ext uri="{FF2B5EF4-FFF2-40B4-BE49-F238E27FC236}">
                <a16:creationId xmlns:a16="http://schemas.microsoft.com/office/drawing/2014/main" id="{10621A8E-C553-4E8E-A301-BA417AFB3A77}"/>
              </a:ext>
            </a:extLst>
          </p:cNvPr>
          <p:cNvSpPr txBox="1"/>
          <p:nvPr/>
        </p:nvSpPr>
        <p:spPr>
          <a:xfrm>
            <a:off x="7734843" y="2857500"/>
            <a:ext cx="9372599" cy="3970318"/>
          </a:xfrm>
          <a:prstGeom prst="rect">
            <a:avLst/>
          </a:prstGeom>
          <a:noFill/>
        </p:spPr>
        <p:txBody>
          <a:bodyPr wrap="square" rtlCol="1">
            <a:spAutoFit/>
          </a:bodyPr>
          <a:lstStyle/>
          <a:p>
            <a:r>
              <a:rPr lang="en-US" sz="2800" dirty="0">
                <a:solidFill>
                  <a:srgbClr val="CB0F95"/>
                </a:solidFill>
              </a:rPr>
              <a:t>Problem Overview</a:t>
            </a:r>
            <a:br>
              <a:rPr lang="en-US" sz="2800" dirty="0"/>
            </a:br>
            <a:r>
              <a:rPr lang="en-US" sz="2800" dirty="0"/>
              <a:t>Blind and visually impaired individuals face numerous challenges in their daily lives, primarily due to their inability to see their surroundings. These challenges impact their independence, safety, and social interactions. The key problems include difficulty in identifying objects, reading text, recognizing faces, measuring distances, and navigating through different environments. These issues not only hinder their day-to-day activities but also affect their overall quality of life.</a:t>
            </a:r>
            <a:endParaRPr lang="ar-EG"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1000"/>
                                        <p:tgtEl>
                                          <p:spTgt spid="14">
                                            <p:txEl>
                                              <p:pRg st="0" end="0"/>
                                            </p:txEl>
                                          </p:spTgt>
                                        </p:tgtEl>
                                      </p:cBhvr>
                                    </p:animEffect>
                                    <p:anim calcmode="lin" valueType="num">
                                      <p:cBhvr>
                                        <p:cTn id="3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 y="-104308"/>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grpSp>
        <p:nvGrpSpPr>
          <p:cNvPr id="3" name="Group 3"/>
          <p:cNvGrpSpPr>
            <a:grpSpLocks noChangeAspect="1"/>
          </p:cNvGrpSpPr>
          <p:nvPr/>
        </p:nvGrpSpPr>
        <p:grpSpPr>
          <a:xfrm>
            <a:off x="0" y="5795792"/>
            <a:ext cx="4801276" cy="4506258"/>
            <a:chOff x="0" y="0"/>
            <a:chExt cx="6401702" cy="6008345"/>
          </a:xfrm>
        </p:grpSpPr>
        <p:sp>
          <p:nvSpPr>
            <p:cNvPr id="4" name="Freeform 4"/>
            <p:cNvSpPr/>
            <p:nvPr/>
          </p:nvSpPr>
          <p:spPr>
            <a:xfrm>
              <a:off x="0" y="0"/>
              <a:ext cx="6401689" cy="6008370"/>
            </a:xfrm>
            <a:custGeom>
              <a:avLst/>
              <a:gdLst/>
              <a:ahLst/>
              <a:cxnLst/>
              <a:rect l="l" t="t" r="r" b="b"/>
              <a:pathLst>
                <a:path w="6401689" h="6008370">
                  <a:moveTo>
                    <a:pt x="1795907" y="0"/>
                  </a:moveTo>
                  <a:lnTo>
                    <a:pt x="0" y="1795907"/>
                  </a:lnTo>
                  <a:lnTo>
                    <a:pt x="0" y="5869940"/>
                  </a:lnTo>
                  <a:lnTo>
                    <a:pt x="138303" y="6008370"/>
                  </a:lnTo>
                  <a:lnTo>
                    <a:pt x="4918710" y="6008370"/>
                  </a:lnTo>
                  <a:lnTo>
                    <a:pt x="6401689" y="4525264"/>
                  </a:lnTo>
                  <a:lnTo>
                    <a:pt x="6401689" y="3140583"/>
                  </a:lnTo>
                  <a:lnTo>
                    <a:pt x="3261106" y="0"/>
                  </a:lnTo>
                  <a:close/>
                </a:path>
              </a:pathLst>
            </a:custGeom>
            <a:blipFill>
              <a:blip r:embed="rId4"/>
              <a:stretch>
                <a:fillRect l="-18832" b="-21538"/>
              </a:stretch>
            </a:blipFill>
          </p:spPr>
        </p:sp>
      </p:grpSp>
      <p:grpSp>
        <p:nvGrpSpPr>
          <p:cNvPr id="5" name="Group 5"/>
          <p:cNvGrpSpPr>
            <a:grpSpLocks noChangeAspect="1"/>
          </p:cNvGrpSpPr>
          <p:nvPr/>
        </p:nvGrpSpPr>
        <p:grpSpPr>
          <a:xfrm>
            <a:off x="0" y="-28575"/>
            <a:ext cx="4753499" cy="4615558"/>
            <a:chOff x="0" y="0"/>
            <a:chExt cx="6337998" cy="6154077"/>
          </a:xfrm>
        </p:grpSpPr>
        <p:sp>
          <p:nvSpPr>
            <p:cNvPr id="6" name="Freeform 6"/>
            <p:cNvSpPr/>
            <p:nvPr/>
          </p:nvSpPr>
          <p:spPr>
            <a:xfrm>
              <a:off x="0" y="0"/>
              <a:ext cx="6337935" cy="6154039"/>
            </a:xfrm>
            <a:custGeom>
              <a:avLst/>
              <a:gdLst/>
              <a:ahLst/>
              <a:cxnLst/>
              <a:rect l="l" t="t" r="r" b="b"/>
              <a:pathLst>
                <a:path w="6337935" h="6154039">
                  <a:moveTo>
                    <a:pt x="1233678" y="0"/>
                  </a:moveTo>
                  <a:lnTo>
                    <a:pt x="0" y="1233678"/>
                  </a:lnTo>
                  <a:lnTo>
                    <a:pt x="0" y="3568827"/>
                  </a:lnTo>
                  <a:lnTo>
                    <a:pt x="2585212" y="6154039"/>
                  </a:lnTo>
                  <a:lnTo>
                    <a:pt x="6337935" y="2401189"/>
                  </a:lnTo>
                  <a:lnTo>
                    <a:pt x="3936746" y="0"/>
                  </a:lnTo>
                  <a:close/>
                </a:path>
              </a:pathLst>
            </a:custGeom>
            <a:blipFill>
              <a:blip r:embed="rId5"/>
              <a:stretch>
                <a:fillRect l="-48190" t="-21961" r="-29747" b="-2"/>
              </a:stretch>
            </a:blipFill>
          </p:spPr>
        </p:sp>
      </p:grpSp>
      <p:sp>
        <p:nvSpPr>
          <p:cNvPr id="14" name="Freeform 14"/>
          <p:cNvSpPr/>
          <p:nvPr/>
        </p:nvSpPr>
        <p:spPr>
          <a:xfrm>
            <a:off x="8534400" y="833399"/>
            <a:ext cx="3698872"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7">
            <a:extLst>
              <a:ext uri="{FF2B5EF4-FFF2-40B4-BE49-F238E27FC236}">
                <a16:creationId xmlns:a16="http://schemas.microsoft.com/office/drawing/2014/main" id="{2114A765-700F-4BA5-BE4B-1A3B17DBA1FD}"/>
              </a:ext>
            </a:extLst>
          </p:cNvPr>
          <p:cNvSpPr txBox="1"/>
          <p:nvPr/>
        </p:nvSpPr>
        <p:spPr>
          <a:xfrm>
            <a:off x="6962137" y="76103"/>
            <a:ext cx="6172200" cy="6771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030A0"/>
                </a:solidFill>
              </a:rPr>
              <a:t>Key Challenges</a:t>
            </a:r>
            <a:endParaRPr lang="ar-EG" sz="4400" b="1" dirty="0">
              <a:solidFill>
                <a:srgbClr val="7030A0"/>
              </a:solidFill>
            </a:endParaRPr>
          </a:p>
        </p:txBody>
      </p:sp>
      <p:sp>
        <p:nvSpPr>
          <p:cNvPr id="31" name="TextBox 30">
            <a:extLst>
              <a:ext uri="{FF2B5EF4-FFF2-40B4-BE49-F238E27FC236}">
                <a16:creationId xmlns:a16="http://schemas.microsoft.com/office/drawing/2014/main" id="{CA0BBE51-CC50-463B-90D1-4110BF33AE74}"/>
              </a:ext>
            </a:extLst>
          </p:cNvPr>
          <p:cNvSpPr txBox="1">
            <a:spLocks/>
          </p:cNvSpPr>
          <p:nvPr/>
        </p:nvSpPr>
        <p:spPr>
          <a:xfrm>
            <a:off x="7696200" y="994477"/>
            <a:ext cx="10591800" cy="9602629"/>
          </a:xfrm>
          <a:prstGeom prst="rect">
            <a:avLst/>
          </a:prstGeom>
          <a:noFill/>
        </p:spPr>
        <p:txBody>
          <a:bodyPr wrap="square" rtlCol="1">
            <a:spAutoFit/>
          </a:bodyPr>
          <a:lstStyle/>
          <a:p>
            <a:r>
              <a:rPr lang="en-US" sz="2000" b="1" dirty="0">
                <a:solidFill>
                  <a:srgbClr val="800080"/>
                </a:solidFill>
              </a:rPr>
              <a:t>1. Object Identification:</a:t>
            </a:r>
          </a:p>
          <a:p>
            <a:pPr marL="742950" lvl="1" indent="-285750">
              <a:buFont typeface="Arial" panose="020B0604020202020204" pitchFamily="34" charset="0"/>
              <a:buChar char="•"/>
            </a:pPr>
            <a:r>
              <a:rPr lang="en-US" sz="2000" b="1" dirty="0">
                <a:solidFill>
                  <a:schemeClr val="bg1"/>
                </a:solidFill>
              </a:rPr>
              <a:t>Blind individuals often struggle to identify objects in their surroundings,</a:t>
            </a:r>
          </a:p>
          <a:p>
            <a:pPr lvl="1"/>
            <a:r>
              <a:rPr lang="en-US" sz="2000" b="1" dirty="0">
                <a:solidFill>
                  <a:schemeClr val="bg1"/>
                </a:solidFill>
              </a:rPr>
              <a:t>     which can lead to difficulties in performing everyday tasks such as cooking, cleaning, or    shopping.</a:t>
            </a:r>
          </a:p>
          <a:p>
            <a:pPr marL="742950" lvl="1" indent="-285750">
              <a:buFont typeface="Arial" panose="020B0604020202020204" pitchFamily="34" charset="0"/>
              <a:buChar char="•"/>
            </a:pPr>
            <a:r>
              <a:rPr lang="en-US" sz="2000" b="1" dirty="0">
                <a:solidFill>
                  <a:schemeClr val="bg1"/>
                </a:solidFill>
              </a:rPr>
              <a:t>The lack of visual information can result in accidental injuries or the inability to locate essential items.</a:t>
            </a:r>
          </a:p>
          <a:p>
            <a:r>
              <a:rPr lang="en-US" sz="2000" b="1" dirty="0">
                <a:solidFill>
                  <a:srgbClr val="800080"/>
                </a:solidFill>
              </a:rPr>
              <a:t>2. Reading Text:</a:t>
            </a:r>
          </a:p>
          <a:p>
            <a:pPr marL="742950" lvl="1" indent="-285750">
              <a:buFont typeface="Arial" panose="020B0604020202020204" pitchFamily="34" charset="0"/>
              <a:buChar char="•"/>
            </a:pPr>
            <a:r>
              <a:rPr lang="en-US" sz="2000" b="1" dirty="0">
                <a:solidFill>
                  <a:schemeClr val="bg1"/>
                </a:solidFill>
              </a:rPr>
              <a:t>Access to printed text, such as books, labels, and signs, is a significant challenge for the blind.</a:t>
            </a:r>
          </a:p>
          <a:p>
            <a:pPr marL="742950" lvl="1" indent="-285750">
              <a:buFont typeface="Arial" panose="020B0604020202020204" pitchFamily="34" charset="0"/>
              <a:buChar char="•"/>
            </a:pPr>
            <a:r>
              <a:rPr lang="en-US" sz="2000" b="1" dirty="0">
                <a:solidFill>
                  <a:schemeClr val="bg1"/>
                </a:solidFill>
              </a:rPr>
              <a:t>This limitation affects their ability to read instructions, product details, and other important information that sighted individuals take for granted.</a:t>
            </a:r>
          </a:p>
          <a:p>
            <a:r>
              <a:rPr lang="en-US" sz="2000" b="1" dirty="0">
                <a:solidFill>
                  <a:srgbClr val="800080"/>
                </a:solidFill>
              </a:rPr>
              <a:t>3. Facial Recognition:</a:t>
            </a:r>
          </a:p>
          <a:p>
            <a:pPr marL="742950" lvl="1" indent="-285750">
              <a:buFont typeface="Arial" panose="020B0604020202020204" pitchFamily="34" charset="0"/>
              <a:buChar char="•"/>
            </a:pPr>
            <a:r>
              <a:rPr lang="en-US" sz="2000" b="1" dirty="0">
                <a:solidFill>
                  <a:schemeClr val="bg1"/>
                </a:solidFill>
              </a:rPr>
              <a:t>Recognizing people, especially in social settings, is a critical challenge for blind individuals.</a:t>
            </a:r>
          </a:p>
          <a:p>
            <a:pPr marL="742950" lvl="1" indent="-285750">
              <a:buFont typeface="Arial" panose="020B0604020202020204" pitchFamily="34" charset="0"/>
              <a:buChar char="•"/>
            </a:pPr>
            <a:r>
              <a:rPr lang="en-US" sz="2000" b="1" dirty="0">
                <a:solidFill>
                  <a:schemeClr val="bg1"/>
                </a:solidFill>
              </a:rPr>
              <a:t>The inability to identify faces can lead to social isolation and difficulty in building and maintaining relationships.</a:t>
            </a:r>
          </a:p>
          <a:p>
            <a:r>
              <a:rPr lang="en-US" sz="2000" b="1" dirty="0">
                <a:solidFill>
                  <a:srgbClr val="800080"/>
                </a:solidFill>
              </a:rPr>
              <a:t>4. Distance Measurement:</a:t>
            </a:r>
          </a:p>
          <a:p>
            <a:pPr marL="742950" lvl="1" indent="-285750">
              <a:buFont typeface="Arial" panose="020B0604020202020204" pitchFamily="34" charset="0"/>
              <a:buChar char="•"/>
            </a:pPr>
            <a:r>
              <a:rPr lang="en-US" sz="2000" b="1" dirty="0">
                <a:solidFill>
                  <a:schemeClr val="bg1"/>
                </a:solidFill>
              </a:rPr>
              <a:t>Blind individuals cannot accurately gauge distances to objects, which affects their ability to navigate safely in various environments.</a:t>
            </a:r>
          </a:p>
          <a:p>
            <a:pPr marL="742950" lvl="1" indent="-285750">
              <a:buFont typeface="Arial" panose="020B0604020202020204" pitchFamily="34" charset="0"/>
              <a:buChar char="•"/>
            </a:pPr>
            <a:r>
              <a:rPr lang="en-US" sz="2000" b="1" dirty="0">
                <a:solidFill>
                  <a:schemeClr val="bg1"/>
                </a:solidFill>
              </a:rPr>
              <a:t>This challenge is particularly pronounced in unfamiliar or crowded spaces, increasing the risk of collisions and accidents.</a:t>
            </a:r>
          </a:p>
          <a:p>
            <a:r>
              <a:rPr lang="en-US" sz="2000" b="1" dirty="0">
                <a:solidFill>
                  <a:srgbClr val="800080"/>
                </a:solidFill>
              </a:rPr>
              <a:t>5. Environmental Navigation:</a:t>
            </a:r>
          </a:p>
          <a:p>
            <a:pPr marL="742950" lvl="1" indent="-285750">
              <a:buFont typeface="Arial" panose="020B0604020202020204" pitchFamily="34" charset="0"/>
              <a:buChar char="•"/>
            </a:pPr>
            <a:r>
              <a:rPr lang="en-US" sz="2000" b="1" dirty="0">
                <a:solidFill>
                  <a:schemeClr val="bg1"/>
                </a:solidFill>
              </a:rPr>
              <a:t>Navigating both indoor and outdoor environments is a significant challenge without visual cues.</a:t>
            </a:r>
          </a:p>
          <a:p>
            <a:pPr marL="742950" lvl="1" indent="-285750">
              <a:buFont typeface="Arial" panose="020B0604020202020204" pitchFamily="34" charset="0"/>
              <a:buChar char="•"/>
            </a:pPr>
            <a:r>
              <a:rPr lang="en-US" sz="2000" b="1" dirty="0">
                <a:solidFill>
                  <a:schemeClr val="bg1"/>
                </a:solidFill>
              </a:rPr>
              <a:t>Obstacles, changes in terrain, and lack of directional information make it difficult for blind individuals to move independently and confidently.</a:t>
            </a:r>
          </a:p>
          <a:p>
            <a:r>
              <a:rPr lang="en-US" sz="2000" b="1" dirty="0">
                <a:solidFill>
                  <a:srgbClr val="800080"/>
                </a:solidFill>
              </a:rPr>
              <a:t>6. Social Interaction:</a:t>
            </a:r>
          </a:p>
          <a:p>
            <a:pPr marL="742950" lvl="1" indent="-285750">
              <a:buFont typeface="Arial" panose="020B0604020202020204" pitchFamily="34" charset="0"/>
              <a:buChar char="•"/>
            </a:pPr>
            <a:r>
              <a:rPr lang="en-US" sz="2000" b="1" dirty="0">
                <a:solidFill>
                  <a:schemeClr val="bg1"/>
                </a:solidFill>
              </a:rPr>
              <a:t>The inability to perceive non-verbal cues, such as gestures and facial expressions, hampers effective communication and social interactions.</a:t>
            </a:r>
          </a:p>
          <a:p>
            <a:pPr marL="742950" lvl="1" indent="-285750">
              <a:buFont typeface="Arial" panose="020B0604020202020204" pitchFamily="34" charset="0"/>
              <a:buChar char="•"/>
            </a:pPr>
            <a:r>
              <a:rPr lang="en-US" sz="2000" b="1" dirty="0">
                <a:solidFill>
                  <a:schemeClr val="bg1"/>
                </a:solidFill>
              </a:rPr>
              <a:t>Blind individuals may miss out on important social signals, leading to misunderstandings and feelings of isolation.</a:t>
            </a:r>
          </a:p>
          <a:p>
            <a:endParaRPr lang="ar-EG"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80">
                                          <p:stCondLst>
                                            <p:cond delay="0"/>
                                          </p:stCondLst>
                                        </p:cTn>
                                        <p:tgtEl>
                                          <p:spTgt spid="28"/>
                                        </p:tgtEl>
                                      </p:cBhvr>
                                    </p:animEffect>
                                    <p:anim calcmode="lin" valueType="num">
                                      <p:cBhvr>
                                        <p:cTn id="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8"/>
                                        </p:tgtEl>
                                      </p:cBhvr>
                                      <p:to x="100000" y="60000"/>
                                    </p:animScale>
                                    <p:animScale>
                                      <p:cBhvr>
                                        <p:cTn id="14" dur="166" decel="50000">
                                          <p:stCondLst>
                                            <p:cond delay="676"/>
                                          </p:stCondLst>
                                        </p:cTn>
                                        <p:tgtEl>
                                          <p:spTgt spid="28"/>
                                        </p:tgtEl>
                                      </p:cBhvr>
                                      <p:to x="100000" y="100000"/>
                                    </p:animScale>
                                    <p:animScale>
                                      <p:cBhvr>
                                        <p:cTn id="15" dur="26">
                                          <p:stCondLst>
                                            <p:cond delay="1312"/>
                                          </p:stCondLst>
                                        </p:cTn>
                                        <p:tgtEl>
                                          <p:spTgt spid="28"/>
                                        </p:tgtEl>
                                      </p:cBhvr>
                                      <p:to x="100000" y="80000"/>
                                    </p:animScale>
                                    <p:animScale>
                                      <p:cBhvr>
                                        <p:cTn id="16" dur="166" decel="50000">
                                          <p:stCondLst>
                                            <p:cond delay="1338"/>
                                          </p:stCondLst>
                                        </p:cTn>
                                        <p:tgtEl>
                                          <p:spTgt spid="28"/>
                                        </p:tgtEl>
                                      </p:cBhvr>
                                      <p:to x="100000" y="100000"/>
                                    </p:animScale>
                                    <p:animScale>
                                      <p:cBhvr>
                                        <p:cTn id="17" dur="26">
                                          <p:stCondLst>
                                            <p:cond delay="1642"/>
                                          </p:stCondLst>
                                        </p:cTn>
                                        <p:tgtEl>
                                          <p:spTgt spid="28"/>
                                        </p:tgtEl>
                                      </p:cBhvr>
                                      <p:to x="100000" y="90000"/>
                                    </p:animScale>
                                    <p:animScale>
                                      <p:cBhvr>
                                        <p:cTn id="18" dur="166" decel="50000">
                                          <p:stCondLst>
                                            <p:cond delay="1668"/>
                                          </p:stCondLst>
                                        </p:cTn>
                                        <p:tgtEl>
                                          <p:spTgt spid="28"/>
                                        </p:tgtEl>
                                      </p:cBhvr>
                                      <p:to x="100000" y="100000"/>
                                    </p:animScale>
                                    <p:animScale>
                                      <p:cBhvr>
                                        <p:cTn id="19" dur="26">
                                          <p:stCondLst>
                                            <p:cond delay="1808"/>
                                          </p:stCondLst>
                                        </p:cTn>
                                        <p:tgtEl>
                                          <p:spTgt spid="28"/>
                                        </p:tgtEl>
                                      </p:cBhvr>
                                      <p:to x="100000" y="95000"/>
                                    </p:animScale>
                                    <p:animScale>
                                      <p:cBhvr>
                                        <p:cTn id="20" dur="166" decel="50000">
                                          <p:stCondLst>
                                            <p:cond delay="1834"/>
                                          </p:stCondLst>
                                        </p:cTn>
                                        <p:tgtEl>
                                          <p:spTgt spid="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1">
                                            <p:txEl>
                                              <p:pRg st="0" end="0"/>
                                            </p:txEl>
                                          </p:spTgt>
                                        </p:tgtEl>
                                        <p:attrNameLst>
                                          <p:attrName>style.visibility</p:attrName>
                                        </p:attrNameLst>
                                      </p:cBhvr>
                                      <p:to>
                                        <p:strVal val="visible"/>
                                      </p:to>
                                    </p:set>
                                    <p:animEffect transition="in" filter="fade">
                                      <p:cBhvr>
                                        <p:cTn id="30" dur="1000"/>
                                        <p:tgtEl>
                                          <p:spTgt spid="31">
                                            <p:txEl>
                                              <p:pRg st="0" end="0"/>
                                            </p:txEl>
                                          </p:spTgt>
                                        </p:tgtEl>
                                      </p:cBhvr>
                                    </p:animEffect>
                                    <p:anim calcmode="lin" valueType="num">
                                      <p:cBhvr>
                                        <p:cTn id="3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1">
                                            <p:txEl>
                                              <p:pRg st="1" end="1"/>
                                            </p:txEl>
                                          </p:spTgt>
                                        </p:tgtEl>
                                        <p:attrNameLst>
                                          <p:attrName>style.visibility</p:attrName>
                                        </p:attrNameLst>
                                      </p:cBhvr>
                                      <p:to>
                                        <p:strVal val="visible"/>
                                      </p:to>
                                    </p:set>
                                    <p:animEffect transition="in" filter="fade">
                                      <p:cBhvr>
                                        <p:cTn id="35" dur="1000"/>
                                        <p:tgtEl>
                                          <p:spTgt spid="31">
                                            <p:txEl>
                                              <p:pRg st="1" end="1"/>
                                            </p:txEl>
                                          </p:spTgt>
                                        </p:tgtEl>
                                      </p:cBhvr>
                                    </p:animEffect>
                                    <p:anim calcmode="lin" valueType="num">
                                      <p:cBhvr>
                                        <p:cTn id="36"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1">
                                            <p:txEl>
                                              <p:pRg st="1" end="1"/>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1">
                                            <p:txEl>
                                              <p:pRg st="2" end="2"/>
                                            </p:txEl>
                                          </p:spTgt>
                                        </p:tgtEl>
                                        <p:attrNameLst>
                                          <p:attrName>style.visibility</p:attrName>
                                        </p:attrNameLst>
                                      </p:cBhvr>
                                      <p:to>
                                        <p:strVal val="visible"/>
                                      </p:to>
                                    </p:set>
                                    <p:animEffect transition="in" filter="fade">
                                      <p:cBhvr>
                                        <p:cTn id="40" dur="1000"/>
                                        <p:tgtEl>
                                          <p:spTgt spid="31">
                                            <p:txEl>
                                              <p:pRg st="2" end="2"/>
                                            </p:txEl>
                                          </p:spTgt>
                                        </p:tgtEl>
                                      </p:cBhvr>
                                    </p:animEffect>
                                    <p:anim calcmode="lin" valueType="num">
                                      <p:cBhvr>
                                        <p:cTn id="41"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31">
                                            <p:txEl>
                                              <p:pRg st="2" end="2"/>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1">
                                            <p:txEl>
                                              <p:pRg st="3" end="3"/>
                                            </p:txEl>
                                          </p:spTgt>
                                        </p:tgtEl>
                                        <p:attrNameLst>
                                          <p:attrName>style.visibility</p:attrName>
                                        </p:attrNameLst>
                                      </p:cBhvr>
                                      <p:to>
                                        <p:strVal val="visible"/>
                                      </p:to>
                                    </p:set>
                                    <p:animEffect transition="in" filter="fade">
                                      <p:cBhvr>
                                        <p:cTn id="45" dur="1000"/>
                                        <p:tgtEl>
                                          <p:spTgt spid="31">
                                            <p:txEl>
                                              <p:pRg st="3" end="3"/>
                                            </p:txEl>
                                          </p:spTgt>
                                        </p:tgtEl>
                                      </p:cBhvr>
                                    </p:animEffect>
                                    <p:anim calcmode="lin" valueType="num">
                                      <p:cBhvr>
                                        <p:cTn id="46"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xEl>
                                              <p:pRg st="4" end="4"/>
                                            </p:txEl>
                                          </p:spTgt>
                                        </p:tgtEl>
                                        <p:attrNameLst>
                                          <p:attrName>style.visibility</p:attrName>
                                        </p:attrNameLst>
                                      </p:cBhvr>
                                      <p:to>
                                        <p:strVal val="visible"/>
                                      </p:to>
                                    </p:set>
                                    <p:animEffect transition="in" filter="fade">
                                      <p:cBhvr>
                                        <p:cTn id="52" dur="1000"/>
                                        <p:tgtEl>
                                          <p:spTgt spid="31">
                                            <p:txEl>
                                              <p:pRg st="4" end="4"/>
                                            </p:txEl>
                                          </p:spTgt>
                                        </p:tgtEl>
                                      </p:cBhvr>
                                    </p:animEffect>
                                    <p:anim calcmode="lin" valueType="num">
                                      <p:cBhvr>
                                        <p:cTn id="53" dur="10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31">
                                            <p:txEl>
                                              <p:pRg st="4" end="4"/>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
                                            <p:txEl>
                                              <p:pRg st="5" end="5"/>
                                            </p:txEl>
                                          </p:spTgt>
                                        </p:tgtEl>
                                        <p:attrNameLst>
                                          <p:attrName>style.visibility</p:attrName>
                                        </p:attrNameLst>
                                      </p:cBhvr>
                                      <p:to>
                                        <p:strVal val="visible"/>
                                      </p:to>
                                    </p:set>
                                    <p:animEffect transition="in" filter="fade">
                                      <p:cBhvr>
                                        <p:cTn id="57" dur="1000"/>
                                        <p:tgtEl>
                                          <p:spTgt spid="31">
                                            <p:txEl>
                                              <p:pRg st="5" end="5"/>
                                            </p:txEl>
                                          </p:spTgt>
                                        </p:tgtEl>
                                      </p:cBhvr>
                                    </p:animEffect>
                                    <p:anim calcmode="lin" valueType="num">
                                      <p:cBhvr>
                                        <p:cTn id="58" dur="1000" fill="hold"/>
                                        <p:tgtEl>
                                          <p:spTgt spid="31">
                                            <p:txEl>
                                              <p:pRg st="5" end="5"/>
                                            </p:txEl>
                                          </p:spTgt>
                                        </p:tgtEl>
                                        <p:attrNameLst>
                                          <p:attrName>ppt_x</p:attrName>
                                        </p:attrNameLst>
                                      </p:cBhvr>
                                      <p:tavLst>
                                        <p:tav tm="0">
                                          <p:val>
                                            <p:strVal val="#ppt_x"/>
                                          </p:val>
                                        </p:tav>
                                        <p:tav tm="100000">
                                          <p:val>
                                            <p:strVal val="#ppt_x"/>
                                          </p:val>
                                        </p:tav>
                                      </p:tavLst>
                                    </p:anim>
                                    <p:anim calcmode="lin" valueType="num">
                                      <p:cBhvr>
                                        <p:cTn id="59" dur="1000" fill="hold"/>
                                        <p:tgtEl>
                                          <p:spTgt spid="31">
                                            <p:txEl>
                                              <p:pRg st="5" end="5"/>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xEl>
                                              <p:pRg st="6" end="6"/>
                                            </p:txEl>
                                          </p:spTgt>
                                        </p:tgtEl>
                                        <p:attrNameLst>
                                          <p:attrName>style.visibility</p:attrName>
                                        </p:attrNameLst>
                                      </p:cBhvr>
                                      <p:to>
                                        <p:strVal val="visible"/>
                                      </p:to>
                                    </p:set>
                                    <p:animEffect transition="in" filter="fade">
                                      <p:cBhvr>
                                        <p:cTn id="62" dur="1000"/>
                                        <p:tgtEl>
                                          <p:spTgt spid="31">
                                            <p:txEl>
                                              <p:pRg st="6" end="6"/>
                                            </p:txEl>
                                          </p:spTgt>
                                        </p:tgtEl>
                                      </p:cBhvr>
                                    </p:animEffect>
                                    <p:anim calcmode="lin" valueType="num">
                                      <p:cBhvr>
                                        <p:cTn id="63" dur="1000" fill="hold"/>
                                        <p:tgtEl>
                                          <p:spTgt spid="31">
                                            <p:txEl>
                                              <p:pRg st="6" end="6"/>
                                            </p:txEl>
                                          </p:spTgt>
                                        </p:tgtEl>
                                        <p:attrNameLst>
                                          <p:attrName>ppt_x</p:attrName>
                                        </p:attrNameLst>
                                      </p:cBhvr>
                                      <p:tavLst>
                                        <p:tav tm="0">
                                          <p:val>
                                            <p:strVal val="#ppt_x"/>
                                          </p:val>
                                        </p:tav>
                                        <p:tav tm="100000">
                                          <p:val>
                                            <p:strVal val="#ppt_x"/>
                                          </p:val>
                                        </p:tav>
                                      </p:tavLst>
                                    </p:anim>
                                    <p:anim calcmode="lin" valueType="num">
                                      <p:cBhvr>
                                        <p:cTn id="64" dur="1000" fill="hold"/>
                                        <p:tgtEl>
                                          <p:spTgt spid="3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1">
                                            <p:txEl>
                                              <p:pRg st="7" end="7"/>
                                            </p:txEl>
                                          </p:spTgt>
                                        </p:tgtEl>
                                        <p:attrNameLst>
                                          <p:attrName>style.visibility</p:attrName>
                                        </p:attrNameLst>
                                      </p:cBhvr>
                                      <p:to>
                                        <p:strVal val="visible"/>
                                      </p:to>
                                    </p:set>
                                    <p:animEffect transition="in" filter="fade">
                                      <p:cBhvr>
                                        <p:cTn id="69" dur="1000"/>
                                        <p:tgtEl>
                                          <p:spTgt spid="31">
                                            <p:txEl>
                                              <p:pRg st="7" end="7"/>
                                            </p:txEl>
                                          </p:spTgt>
                                        </p:tgtEl>
                                      </p:cBhvr>
                                    </p:animEffect>
                                    <p:anim calcmode="lin" valueType="num">
                                      <p:cBhvr>
                                        <p:cTn id="70" dur="1000" fill="hold"/>
                                        <p:tgtEl>
                                          <p:spTgt spid="31">
                                            <p:txEl>
                                              <p:pRg st="7" end="7"/>
                                            </p:txEl>
                                          </p:spTgt>
                                        </p:tgtEl>
                                        <p:attrNameLst>
                                          <p:attrName>ppt_x</p:attrName>
                                        </p:attrNameLst>
                                      </p:cBhvr>
                                      <p:tavLst>
                                        <p:tav tm="0">
                                          <p:val>
                                            <p:strVal val="#ppt_x"/>
                                          </p:val>
                                        </p:tav>
                                        <p:tav tm="100000">
                                          <p:val>
                                            <p:strVal val="#ppt_x"/>
                                          </p:val>
                                        </p:tav>
                                      </p:tavLst>
                                    </p:anim>
                                    <p:anim calcmode="lin" valueType="num">
                                      <p:cBhvr>
                                        <p:cTn id="71" dur="1000" fill="hold"/>
                                        <p:tgtEl>
                                          <p:spTgt spid="31">
                                            <p:txEl>
                                              <p:pRg st="7" end="7"/>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1">
                                            <p:txEl>
                                              <p:pRg st="8" end="8"/>
                                            </p:txEl>
                                          </p:spTgt>
                                        </p:tgtEl>
                                        <p:attrNameLst>
                                          <p:attrName>style.visibility</p:attrName>
                                        </p:attrNameLst>
                                      </p:cBhvr>
                                      <p:to>
                                        <p:strVal val="visible"/>
                                      </p:to>
                                    </p:set>
                                    <p:animEffect transition="in" filter="fade">
                                      <p:cBhvr>
                                        <p:cTn id="74" dur="1000"/>
                                        <p:tgtEl>
                                          <p:spTgt spid="31">
                                            <p:txEl>
                                              <p:pRg st="8" end="8"/>
                                            </p:txEl>
                                          </p:spTgt>
                                        </p:tgtEl>
                                      </p:cBhvr>
                                    </p:animEffect>
                                    <p:anim calcmode="lin" valueType="num">
                                      <p:cBhvr>
                                        <p:cTn id="75" dur="1000" fill="hold"/>
                                        <p:tgtEl>
                                          <p:spTgt spid="31">
                                            <p:txEl>
                                              <p:pRg st="8" end="8"/>
                                            </p:txEl>
                                          </p:spTgt>
                                        </p:tgtEl>
                                        <p:attrNameLst>
                                          <p:attrName>ppt_x</p:attrName>
                                        </p:attrNameLst>
                                      </p:cBhvr>
                                      <p:tavLst>
                                        <p:tav tm="0">
                                          <p:val>
                                            <p:strVal val="#ppt_x"/>
                                          </p:val>
                                        </p:tav>
                                        <p:tav tm="100000">
                                          <p:val>
                                            <p:strVal val="#ppt_x"/>
                                          </p:val>
                                        </p:tav>
                                      </p:tavLst>
                                    </p:anim>
                                    <p:anim calcmode="lin" valueType="num">
                                      <p:cBhvr>
                                        <p:cTn id="76" dur="1000" fill="hold"/>
                                        <p:tgtEl>
                                          <p:spTgt spid="31">
                                            <p:txEl>
                                              <p:pRg st="8" end="8"/>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1">
                                            <p:txEl>
                                              <p:pRg st="9" end="9"/>
                                            </p:txEl>
                                          </p:spTgt>
                                        </p:tgtEl>
                                        <p:attrNameLst>
                                          <p:attrName>style.visibility</p:attrName>
                                        </p:attrNameLst>
                                      </p:cBhvr>
                                      <p:to>
                                        <p:strVal val="visible"/>
                                      </p:to>
                                    </p:set>
                                    <p:animEffect transition="in" filter="fade">
                                      <p:cBhvr>
                                        <p:cTn id="79" dur="1000"/>
                                        <p:tgtEl>
                                          <p:spTgt spid="31">
                                            <p:txEl>
                                              <p:pRg st="9" end="9"/>
                                            </p:txEl>
                                          </p:spTgt>
                                        </p:tgtEl>
                                      </p:cBhvr>
                                    </p:animEffect>
                                    <p:anim calcmode="lin" valueType="num">
                                      <p:cBhvr>
                                        <p:cTn id="80" dur="1000" fill="hold"/>
                                        <p:tgtEl>
                                          <p:spTgt spid="31">
                                            <p:txEl>
                                              <p:pRg st="9" end="9"/>
                                            </p:txEl>
                                          </p:spTgt>
                                        </p:tgtEl>
                                        <p:attrNameLst>
                                          <p:attrName>ppt_x</p:attrName>
                                        </p:attrNameLst>
                                      </p:cBhvr>
                                      <p:tavLst>
                                        <p:tav tm="0">
                                          <p:val>
                                            <p:strVal val="#ppt_x"/>
                                          </p:val>
                                        </p:tav>
                                        <p:tav tm="100000">
                                          <p:val>
                                            <p:strVal val="#ppt_x"/>
                                          </p:val>
                                        </p:tav>
                                      </p:tavLst>
                                    </p:anim>
                                    <p:anim calcmode="lin" valueType="num">
                                      <p:cBhvr>
                                        <p:cTn id="81" dur="1000" fill="hold"/>
                                        <p:tgtEl>
                                          <p:spTgt spid="3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31">
                                            <p:txEl>
                                              <p:pRg st="10" end="10"/>
                                            </p:txEl>
                                          </p:spTgt>
                                        </p:tgtEl>
                                        <p:attrNameLst>
                                          <p:attrName>style.visibility</p:attrName>
                                        </p:attrNameLst>
                                      </p:cBhvr>
                                      <p:to>
                                        <p:strVal val="visible"/>
                                      </p:to>
                                    </p:set>
                                    <p:animEffect transition="in" filter="fade">
                                      <p:cBhvr>
                                        <p:cTn id="86" dur="1000"/>
                                        <p:tgtEl>
                                          <p:spTgt spid="31">
                                            <p:txEl>
                                              <p:pRg st="10" end="10"/>
                                            </p:txEl>
                                          </p:spTgt>
                                        </p:tgtEl>
                                      </p:cBhvr>
                                    </p:animEffect>
                                    <p:anim calcmode="lin" valueType="num">
                                      <p:cBhvr>
                                        <p:cTn id="87" dur="1000" fill="hold"/>
                                        <p:tgtEl>
                                          <p:spTgt spid="31">
                                            <p:txEl>
                                              <p:pRg st="10" end="10"/>
                                            </p:txEl>
                                          </p:spTgt>
                                        </p:tgtEl>
                                        <p:attrNameLst>
                                          <p:attrName>ppt_x</p:attrName>
                                        </p:attrNameLst>
                                      </p:cBhvr>
                                      <p:tavLst>
                                        <p:tav tm="0">
                                          <p:val>
                                            <p:strVal val="#ppt_x"/>
                                          </p:val>
                                        </p:tav>
                                        <p:tav tm="100000">
                                          <p:val>
                                            <p:strVal val="#ppt_x"/>
                                          </p:val>
                                        </p:tav>
                                      </p:tavLst>
                                    </p:anim>
                                    <p:anim calcmode="lin" valueType="num">
                                      <p:cBhvr>
                                        <p:cTn id="88" dur="1000" fill="hold"/>
                                        <p:tgtEl>
                                          <p:spTgt spid="31">
                                            <p:txEl>
                                              <p:pRg st="10" end="10"/>
                                            </p:tx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1">
                                            <p:txEl>
                                              <p:pRg st="11" end="11"/>
                                            </p:txEl>
                                          </p:spTgt>
                                        </p:tgtEl>
                                        <p:attrNameLst>
                                          <p:attrName>style.visibility</p:attrName>
                                        </p:attrNameLst>
                                      </p:cBhvr>
                                      <p:to>
                                        <p:strVal val="visible"/>
                                      </p:to>
                                    </p:set>
                                    <p:animEffect transition="in" filter="fade">
                                      <p:cBhvr>
                                        <p:cTn id="91" dur="1000"/>
                                        <p:tgtEl>
                                          <p:spTgt spid="31">
                                            <p:txEl>
                                              <p:pRg st="11" end="11"/>
                                            </p:txEl>
                                          </p:spTgt>
                                        </p:tgtEl>
                                      </p:cBhvr>
                                    </p:animEffect>
                                    <p:anim calcmode="lin" valueType="num">
                                      <p:cBhvr>
                                        <p:cTn id="92" dur="1000" fill="hold"/>
                                        <p:tgtEl>
                                          <p:spTgt spid="31">
                                            <p:txEl>
                                              <p:pRg st="11" end="11"/>
                                            </p:txEl>
                                          </p:spTgt>
                                        </p:tgtEl>
                                        <p:attrNameLst>
                                          <p:attrName>ppt_x</p:attrName>
                                        </p:attrNameLst>
                                      </p:cBhvr>
                                      <p:tavLst>
                                        <p:tav tm="0">
                                          <p:val>
                                            <p:strVal val="#ppt_x"/>
                                          </p:val>
                                        </p:tav>
                                        <p:tav tm="100000">
                                          <p:val>
                                            <p:strVal val="#ppt_x"/>
                                          </p:val>
                                        </p:tav>
                                      </p:tavLst>
                                    </p:anim>
                                    <p:anim calcmode="lin" valueType="num">
                                      <p:cBhvr>
                                        <p:cTn id="93" dur="1000" fill="hold"/>
                                        <p:tgtEl>
                                          <p:spTgt spid="31">
                                            <p:txEl>
                                              <p:pRg st="11" end="11"/>
                                            </p:tx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1">
                                            <p:txEl>
                                              <p:pRg st="12" end="12"/>
                                            </p:txEl>
                                          </p:spTgt>
                                        </p:tgtEl>
                                        <p:attrNameLst>
                                          <p:attrName>style.visibility</p:attrName>
                                        </p:attrNameLst>
                                      </p:cBhvr>
                                      <p:to>
                                        <p:strVal val="visible"/>
                                      </p:to>
                                    </p:set>
                                    <p:animEffect transition="in" filter="fade">
                                      <p:cBhvr>
                                        <p:cTn id="96" dur="1000"/>
                                        <p:tgtEl>
                                          <p:spTgt spid="31">
                                            <p:txEl>
                                              <p:pRg st="12" end="12"/>
                                            </p:txEl>
                                          </p:spTgt>
                                        </p:tgtEl>
                                      </p:cBhvr>
                                    </p:animEffect>
                                    <p:anim calcmode="lin" valueType="num">
                                      <p:cBhvr>
                                        <p:cTn id="97" dur="1000" fill="hold"/>
                                        <p:tgtEl>
                                          <p:spTgt spid="31">
                                            <p:txEl>
                                              <p:pRg st="12" end="12"/>
                                            </p:txEl>
                                          </p:spTgt>
                                        </p:tgtEl>
                                        <p:attrNameLst>
                                          <p:attrName>ppt_x</p:attrName>
                                        </p:attrNameLst>
                                      </p:cBhvr>
                                      <p:tavLst>
                                        <p:tav tm="0">
                                          <p:val>
                                            <p:strVal val="#ppt_x"/>
                                          </p:val>
                                        </p:tav>
                                        <p:tav tm="100000">
                                          <p:val>
                                            <p:strVal val="#ppt_x"/>
                                          </p:val>
                                        </p:tav>
                                      </p:tavLst>
                                    </p:anim>
                                    <p:anim calcmode="lin" valueType="num">
                                      <p:cBhvr>
                                        <p:cTn id="98" dur="1000" fill="hold"/>
                                        <p:tgtEl>
                                          <p:spTgt spid="31">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31">
                                            <p:txEl>
                                              <p:pRg st="13" end="13"/>
                                            </p:txEl>
                                          </p:spTgt>
                                        </p:tgtEl>
                                        <p:attrNameLst>
                                          <p:attrName>style.visibility</p:attrName>
                                        </p:attrNameLst>
                                      </p:cBhvr>
                                      <p:to>
                                        <p:strVal val="visible"/>
                                      </p:to>
                                    </p:set>
                                    <p:animEffect transition="in" filter="fade">
                                      <p:cBhvr>
                                        <p:cTn id="103" dur="1000"/>
                                        <p:tgtEl>
                                          <p:spTgt spid="31">
                                            <p:txEl>
                                              <p:pRg st="13" end="13"/>
                                            </p:txEl>
                                          </p:spTgt>
                                        </p:tgtEl>
                                      </p:cBhvr>
                                    </p:animEffect>
                                    <p:anim calcmode="lin" valueType="num">
                                      <p:cBhvr>
                                        <p:cTn id="104" dur="1000" fill="hold"/>
                                        <p:tgtEl>
                                          <p:spTgt spid="31">
                                            <p:txEl>
                                              <p:pRg st="13" end="13"/>
                                            </p:txEl>
                                          </p:spTgt>
                                        </p:tgtEl>
                                        <p:attrNameLst>
                                          <p:attrName>ppt_x</p:attrName>
                                        </p:attrNameLst>
                                      </p:cBhvr>
                                      <p:tavLst>
                                        <p:tav tm="0">
                                          <p:val>
                                            <p:strVal val="#ppt_x"/>
                                          </p:val>
                                        </p:tav>
                                        <p:tav tm="100000">
                                          <p:val>
                                            <p:strVal val="#ppt_x"/>
                                          </p:val>
                                        </p:tav>
                                      </p:tavLst>
                                    </p:anim>
                                    <p:anim calcmode="lin" valueType="num">
                                      <p:cBhvr>
                                        <p:cTn id="105" dur="1000" fill="hold"/>
                                        <p:tgtEl>
                                          <p:spTgt spid="31">
                                            <p:txEl>
                                              <p:pRg st="13" end="13"/>
                                            </p:tx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1">
                                            <p:txEl>
                                              <p:pRg st="14" end="14"/>
                                            </p:txEl>
                                          </p:spTgt>
                                        </p:tgtEl>
                                        <p:attrNameLst>
                                          <p:attrName>style.visibility</p:attrName>
                                        </p:attrNameLst>
                                      </p:cBhvr>
                                      <p:to>
                                        <p:strVal val="visible"/>
                                      </p:to>
                                    </p:set>
                                    <p:animEffect transition="in" filter="fade">
                                      <p:cBhvr>
                                        <p:cTn id="108" dur="1000"/>
                                        <p:tgtEl>
                                          <p:spTgt spid="31">
                                            <p:txEl>
                                              <p:pRg st="14" end="14"/>
                                            </p:txEl>
                                          </p:spTgt>
                                        </p:tgtEl>
                                      </p:cBhvr>
                                    </p:animEffect>
                                    <p:anim calcmode="lin" valueType="num">
                                      <p:cBhvr>
                                        <p:cTn id="109" dur="1000" fill="hold"/>
                                        <p:tgtEl>
                                          <p:spTgt spid="31">
                                            <p:txEl>
                                              <p:pRg st="14" end="14"/>
                                            </p:txEl>
                                          </p:spTgt>
                                        </p:tgtEl>
                                        <p:attrNameLst>
                                          <p:attrName>ppt_x</p:attrName>
                                        </p:attrNameLst>
                                      </p:cBhvr>
                                      <p:tavLst>
                                        <p:tav tm="0">
                                          <p:val>
                                            <p:strVal val="#ppt_x"/>
                                          </p:val>
                                        </p:tav>
                                        <p:tav tm="100000">
                                          <p:val>
                                            <p:strVal val="#ppt_x"/>
                                          </p:val>
                                        </p:tav>
                                      </p:tavLst>
                                    </p:anim>
                                    <p:anim calcmode="lin" valueType="num">
                                      <p:cBhvr>
                                        <p:cTn id="110" dur="1000" fill="hold"/>
                                        <p:tgtEl>
                                          <p:spTgt spid="31">
                                            <p:txEl>
                                              <p:pRg st="14" end="14"/>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1">
                                            <p:txEl>
                                              <p:pRg st="15" end="15"/>
                                            </p:txEl>
                                          </p:spTgt>
                                        </p:tgtEl>
                                        <p:attrNameLst>
                                          <p:attrName>style.visibility</p:attrName>
                                        </p:attrNameLst>
                                      </p:cBhvr>
                                      <p:to>
                                        <p:strVal val="visible"/>
                                      </p:to>
                                    </p:set>
                                    <p:animEffect transition="in" filter="fade">
                                      <p:cBhvr>
                                        <p:cTn id="113" dur="1000"/>
                                        <p:tgtEl>
                                          <p:spTgt spid="31">
                                            <p:txEl>
                                              <p:pRg st="15" end="15"/>
                                            </p:txEl>
                                          </p:spTgt>
                                        </p:tgtEl>
                                      </p:cBhvr>
                                    </p:animEffect>
                                    <p:anim calcmode="lin" valueType="num">
                                      <p:cBhvr>
                                        <p:cTn id="114" dur="1000" fill="hold"/>
                                        <p:tgtEl>
                                          <p:spTgt spid="31">
                                            <p:txEl>
                                              <p:pRg st="15" end="15"/>
                                            </p:txEl>
                                          </p:spTgt>
                                        </p:tgtEl>
                                        <p:attrNameLst>
                                          <p:attrName>ppt_x</p:attrName>
                                        </p:attrNameLst>
                                      </p:cBhvr>
                                      <p:tavLst>
                                        <p:tav tm="0">
                                          <p:val>
                                            <p:strVal val="#ppt_x"/>
                                          </p:val>
                                        </p:tav>
                                        <p:tav tm="100000">
                                          <p:val>
                                            <p:strVal val="#ppt_x"/>
                                          </p:val>
                                        </p:tav>
                                      </p:tavLst>
                                    </p:anim>
                                    <p:anim calcmode="lin" valueType="num">
                                      <p:cBhvr>
                                        <p:cTn id="115" dur="1000" fill="hold"/>
                                        <p:tgtEl>
                                          <p:spTgt spid="31">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1">
                                            <p:txEl>
                                              <p:pRg st="16" end="16"/>
                                            </p:txEl>
                                          </p:spTgt>
                                        </p:tgtEl>
                                        <p:attrNameLst>
                                          <p:attrName>style.visibility</p:attrName>
                                        </p:attrNameLst>
                                      </p:cBhvr>
                                      <p:to>
                                        <p:strVal val="visible"/>
                                      </p:to>
                                    </p:set>
                                    <p:animEffect transition="in" filter="fade">
                                      <p:cBhvr>
                                        <p:cTn id="120" dur="1000"/>
                                        <p:tgtEl>
                                          <p:spTgt spid="31">
                                            <p:txEl>
                                              <p:pRg st="16" end="16"/>
                                            </p:txEl>
                                          </p:spTgt>
                                        </p:tgtEl>
                                      </p:cBhvr>
                                    </p:animEffect>
                                    <p:anim calcmode="lin" valueType="num">
                                      <p:cBhvr>
                                        <p:cTn id="121" dur="1000" fill="hold"/>
                                        <p:tgtEl>
                                          <p:spTgt spid="31">
                                            <p:txEl>
                                              <p:pRg st="16" end="16"/>
                                            </p:txEl>
                                          </p:spTgt>
                                        </p:tgtEl>
                                        <p:attrNameLst>
                                          <p:attrName>ppt_x</p:attrName>
                                        </p:attrNameLst>
                                      </p:cBhvr>
                                      <p:tavLst>
                                        <p:tav tm="0">
                                          <p:val>
                                            <p:strVal val="#ppt_x"/>
                                          </p:val>
                                        </p:tav>
                                        <p:tav tm="100000">
                                          <p:val>
                                            <p:strVal val="#ppt_x"/>
                                          </p:val>
                                        </p:tav>
                                      </p:tavLst>
                                    </p:anim>
                                    <p:anim calcmode="lin" valueType="num">
                                      <p:cBhvr>
                                        <p:cTn id="122" dur="1000" fill="hold"/>
                                        <p:tgtEl>
                                          <p:spTgt spid="31">
                                            <p:txEl>
                                              <p:pRg st="16" end="16"/>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1">
                                            <p:txEl>
                                              <p:pRg st="17" end="17"/>
                                            </p:txEl>
                                          </p:spTgt>
                                        </p:tgtEl>
                                        <p:attrNameLst>
                                          <p:attrName>style.visibility</p:attrName>
                                        </p:attrNameLst>
                                      </p:cBhvr>
                                      <p:to>
                                        <p:strVal val="visible"/>
                                      </p:to>
                                    </p:set>
                                    <p:animEffect transition="in" filter="fade">
                                      <p:cBhvr>
                                        <p:cTn id="125" dur="1000"/>
                                        <p:tgtEl>
                                          <p:spTgt spid="31">
                                            <p:txEl>
                                              <p:pRg st="17" end="17"/>
                                            </p:txEl>
                                          </p:spTgt>
                                        </p:tgtEl>
                                      </p:cBhvr>
                                    </p:animEffect>
                                    <p:anim calcmode="lin" valueType="num">
                                      <p:cBhvr>
                                        <p:cTn id="126" dur="1000" fill="hold"/>
                                        <p:tgtEl>
                                          <p:spTgt spid="31">
                                            <p:txEl>
                                              <p:pRg st="17" end="17"/>
                                            </p:txEl>
                                          </p:spTgt>
                                        </p:tgtEl>
                                        <p:attrNameLst>
                                          <p:attrName>ppt_x</p:attrName>
                                        </p:attrNameLst>
                                      </p:cBhvr>
                                      <p:tavLst>
                                        <p:tav tm="0">
                                          <p:val>
                                            <p:strVal val="#ppt_x"/>
                                          </p:val>
                                        </p:tav>
                                        <p:tav tm="100000">
                                          <p:val>
                                            <p:strVal val="#ppt_x"/>
                                          </p:val>
                                        </p:tav>
                                      </p:tavLst>
                                    </p:anim>
                                    <p:anim calcmode="lin" valueType="num">
                                      <p:cBhvr>
                                        <p:cTn id="127" dur="1000" fill="hold"/>
                                        <p:tgtEl>
                                          <p:spTgt spid="31">
                                            <p:txEl>
                                              <p:pRg st="17" end="17"/>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31">
                                            <p:txEl>
                                              <p:pRg st="18" end="18"/>
                                            </p:txEl>
                                          </p:spTgt>
                                        </p:tgtEl>
                                        <p:attrNameLst>
                                          <p:attrName>style.visibility</p:attrName>
                                        </p:attrNameLst>
                                      </p:cBhvr>
                                      <p:to>
                                        <p:strVal val="visible"/>
                                      </p:to>
                                    </p:set>
                                    <p:animEffect transition="in" filter="fade">
                                      <p:cBhvr>
                                        <p:cTn id="130" dur="1000"/>
                                        <p:tgtEl>
                                          <p:spTgt spid="31">
                                            <p:txEl>
                                              <p:pRg st="18" end="18"/>
                                            </p:txEl>
                                          </p:spTgt>
                                        </p:tgtEl>
                                      </p:cBhvr>
                                    </p:animEffect>
                                    <p:anim calcmode="lin" valueType="num">
                                      <p:cBhvr>
                                        <p:cTn id="131" dur="1000" fill="hold"/>
                                        <p:tgtEl>
                                          <p:spTgt spid="31">
                                            <p:txEl>
                                              <p:pRg st="18" end="18"/>
                                            </p:txEl>
                                          </p:spTgt>
                                        </p:tgtEl>
                                        <p:attrNameLst>
                                          <p:attrName>ppt_x</p:attrName>
                                        </p:attrNameLst>
                                      </p:cBhvr>
                                      <p:tavLst>
                                        <p:tav tm="0">
                                          <p:val>
                                            <p:strVal val="#ppt_x"/>
                                          </p:val>
                                        </p:tav>
                                        <p:tav tm="100000">
                                          <p:val>
                                            <p:strVal val="#ppt_x"/>
                                          </p:val>
                                        </p:tav>
                                      </p:tavLst>
                                    </p:anim>
                                    <p:anim calcmode="lin" valueType="num">
                                      <p:cBhvr>
                                        <p:cTn id="132" dur="1000" fill="hold"/>
                                        <p:tgtEl>
                                          <p:spTgt spid="31">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63499"/>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EG" dirty="0"/>
          </a:p>
        </p:txBody>
      </p:sp>
      <p:grpSp>
        <p:nvGrpSpPr>
          <p:cNvPr id="3" name="Group 3"/>
          <p:cNvGrpSpPr>
            <a:grpSpLocks noChangeAspect="1"/>
          </p:cNvGrpSpPr>
          <p:nvPr/>
        </p:nvGrpSpPr>
        <p:grpSpPr>
          <a:xfrm>
            <a:off x="0" y="5470112"/>
            <a:ext cx="5004025" cy="4817650"/>
            <a:chOff x="0" y="0"/>
            <a:chExt cx="6672034" cy="6423533"/>
          </a:xfrm>
        </p:grpSpPr>
        <p:sp>
          <p:nvSpPr>
            <p:cNvPr id="4" name="Freeform 4"/>
            <p:cNvSpPr/>
            <p:nvPr/>
          </p:nvSpPr>
          <p:spPr>
            <a:xfrm>
              <a:off x="0" y="0"/>
              <a:ext cx="6672072" cy="6423533"/>
            </a:xfrm>
            <a:custGeom>
              <a:avLst/>
              <a:gdLst/>
              <a:ahLst/>
              <a:cxnLst/>
              <a:rect l="l" t="t" r="r" b="b"/>
              <a:pathLst>
                <a:path w="6672072" h="6423533">
                  <a:moveTo>
                    <a:pt x="2388870" y="0"/>
                  </a:moveTo>
                  <a:lnTo>
                    <a:pt x="0" y="2388870"/>
                  </a:lnTo>
                  <a:lnTo>
                    <a:pt x="0" y="5726430"/>
                  </a:lnTo>
                  <a:lnTo>
                    <a:pt x="697103" y="6423533"/>
                  </a:lnTo>
                  <a:lnTo>
                    <a:pt x="4740910" y="6423533"/>
                  </a:lnTo>
                  <a:lnTo>
                    <a:pt x="6672072" y="4492371"/>
                  </a:lnTo>
                  <a:lnTo>
                    <a:pt x="6672072" y="3622929"/>
                  </a:lnTo>
                  <a:lnTo>
                    <a:pt x="3049143" y="0"/>
                  </a:lnTo>
                  <a:close/>
                </a:path>
              </a:pathLst>
            </a:custGeom>
            <a:blipFill>
              <a:blip r:embed="rId4"/>
              <a:stretch>
                <a:fillRect l="-57416" b="-1820"/>
              </a:stretch>
            </a:blipFill>
          </p:spPr>
        </p:sp>
      </p:grpSp>
      <p:grpSp>
        <p:nvGrpSpPr>
          <p:cNvPr id="5" name="Group 5"/>
          <p:cNvGrpSpPr>
            <a:grpSpLocks noChangeAspect="1"/>
          </p:cNvGrpSpPr>
          <p:nvPr/>
        </p:nvGrpSpPr>
        <p:grpSpPr>
          <a:xfrm>
            <a:off x="0" y="0"/>
            <a:ext cx="4620187" cy="4466996"/>
            <a:chOff x="0" y="0"/>
            <a:chExt cx="6160249" cy="5955995"/>
          </a:xfrm>
        </p:grpSpPr>
        <p:sp>
          <p:nvSpPr>
            <p:cNvPr id="6" name="Freeform 6"/>
            <p:cNvSpPr/>
            <p:nvPr/>
          </p:nvSpPr>
          <p:spPr>
            <a:xfrm>
              <a:off x="0" y="0"/>
              <a:ext cx="6160135" cy="5956046"/>
            </a:xfrm>
            <a:custGeom>
              <a:avLst/>
              <a:gdLst/>
              <a:ahLst/>
              <a:cxnLst/>
              <a:rect l="l" t="t" r="r" b="b"/>
              <a:pathLst>
                <a:path w="6160135" h="5956046">
                  <a:moveTo>
                    <a:pt x="1170178" y="0"/>
                  </a:moveTo>
                  <a:lnTo>
                    <a:pt x="0" y="1170178"/>
                  </a:lnTo>
                  <a:lnTo>
                    <a:pt x="0" y="3759327"/>
                  </a:lnTo>
                  <a:lnTo>
                    <a:pt x="2196592" y="5956046"/>
                  </a:lnTo>
                  <a:lnTo>
                    <a:pt x="2846705" y="5956046"/>
                  </a:lnTo>
                  <a:lnTo>
                    <a:pt x="6160135" y="2642616"/>
                  </a:lnTo>
                  <a:lnTo>
                    <a:pt x="6160135" y="2287016"/>
                  </a:lnTo>
                  <a:lnTo>
                    <a:pt x="3873246" y="0"/>
                  </a:lnTo>
                  <a:close/>
                </a:path>
              </a:pathLst>
            </a:custGeom>
            <a:blipFill>
              <a:blip r:embed="rId5"/>
              <a:stretch>
                <a:fillRect l="-1224" t="-13012" r="-1"/>
              </a:stretch>
            </a:blipFill>
          </p:spPr>
        </p:sp>
      </p:grpSp>
      <p:sp>
        <p:nvSpPr>
          <p:cNvPr id="8" name="Freeform 8"/>
          <p:cNvSpPr/>
          <p:nvPr/>
        </p:nvSpPr>
        <p:spPr>
          <a:xfrm>
            <a:off x="6629400" y="1132261"/>
            <a:ext cx="3698872"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7">
            <a:extLst>
              <a:ext uri="{FF2B5EF4-FFF2-40B4-BE49-F238E27FC236}">
                <a16:creationId xmlns:a16="http://schemas.microsoft.com/office/drawing/2014/main" id="{5435C756-FD63-44FE-8752-9F348993A125}"/>
              </a:ext>
            </a:extLst>
          </p:cNvPr>
          <p:cNvSpPr txBox="1"/>
          <p:nvPr/>
        </p:nvSpPr>
        <p:spPr>
          <a:xfrm>
            <a:off x="7843596" y="153619"/>
            <a:ext cx="11582400" cy="7386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dirty="0">
                <a:solidFill>
                  <a:srgbClr val="A034B2"/>
                </a:solidFill>
              </a:rPr>
              <a:t>Existing Solutions and Their Limitations</a:t>
            </a:r>
            <a:endParaRPr lang="ar-EG" sz="4800" dirty="0">
              <a:solidFill>
                <a:srgbClr val="A034B2"/>
              </a:solidFill>
            </a:endParaRPr>
          </a:p>
        </p:txBody>
      </p:sp>
      <p:sp>
        <p:nvSpPr>
          <p:cNvPr id="14" name="TextBox 13">
            <a:extLst>
              <a:ext uri="{FF2B5EF4-FFF2-40B4-BE49-F238E27FC236}">
                <a16:creationId xmlns:a16="http://schemas.microsoft.com/office/drawing/2014/main" id="{1FBA0566-43B7-4BAA-ACC6-5D13E2028CA1}"/>
              </a:ext>
            </a:extLst>
          </p:cNvPr>
          <p:cNvSpPr txBox="1"/>
          <p:nvPr/>
        </p:nvSpPr>
        <p:spPr>
          <a:xfrm>
            <a:off x="8867302" y="1790700"/>
            <a:ext cx="9039698" cy="1295400"/>
          </a:xfrm>
          <a:prstGeom prst="rect">
            <a:avLst/>
          </a:prstGeom>
          <a:noFill/>
        </p:spPr>
        <p:txBody>
          <a:bodyPr wrap="square" rtlCol="1">
            <a:noAutofit/>
          </a:bodyPr>
          <a:lstStyle/>
          <a:p>
            <a:pPr marL="342900" indent="-342900">
              <a:buFont typeface="+mj-lt"/>
              <a:buAutoNum type="arabicPeriod"/>
            </a:pPr>
            <a:r>
              <a:rPr lang="en-US" sz="2400" b="1" dirty="0">
                <a:solidFill>
                  <a:srgbClr val="A034B2"/>
                </a:solidFill>
              </a:rPr>
              <a:t> Guide Dogs:</a:t>
            </a:r>
          </a:p>
          <a:p>
            <a:pPr marL="800100" lvl="1" indent="-342900">
              <a:buFont typeface="Arial" panose="020B0604020202020204" pitchFamily="34" charset="0"/>
              <a:buChar char="•"/>
            </a:pPr>
            <a:r>
              <a:rPr lang="en-US" sz="2000" b="1" dirty="0">
                <a:solidFill>
                  <a:schemeClr val="bg1"/>
                </a:solidFill>
              </a:rPr>
              <a:t>While guide dogs provide valuable assistance, they require significant training and maintenance.</a:t>
            </a:r>
          </a:p>
          <a:p>
            <a:pPr marL="800100" lvl="1" indent="-342900">
              <a:buFont typeface="Arial" panose="020B0604020202020204" pitchFamily="34" charset="0"/>
              <a:buChar char="•"/>
            </a:pPr>
            <a:r>
              <a:rPr lang="en-US" sz="2000" b="1" dirty="0">
                <a:solidFill>
                  <a:schemeClr val="bg1"/>
                </a:solidFill>
              </a:rPr>
              <a:t>Not all blind individuals have access to or can afford a guide dog.</a:t>
            </a:r>
          </a:p>
          <a:p>
            <a:pPr marL="742950" lvl="1" indent="-285750">
              <a:buFont typeface="Arial" panose="020B0604020202020204" pitchFamily="34" charset="0"/>
              <a:buChar char="•"/>
            </a:pPr>
            <a:endParaRPr lang="en-US" sz="2000" dirty="0"/>
          </a:p>
        </p:txBody>
      </p:sp>
      <p:sp>
        <p:nvSpPr>
          <p:cNvPr id="15" name="TextBox 14">
            <a:extLst>
              <a:ext uri="{FF2B5EF4-FFF2-40B4-BE49-F238E27FC236}">
                <a16:creationId xmlns:a16="http://schemas.microsoft.com/office/drawing/2014/main" id="{2E91C179-A64D-4F28-80B6-6B862F26A777}"/>
              </a:ext>
            </a:extLst>
          </p:cNvPr>
          <p:cNvSpPr txBox="1"/>
          <p:nvPr/>
        </p:nvSpPr>
        <p:spPr>
          <a:xfrm>
            <a:off x="8867302" y="3529912"/>
            <a:ext cx="9039698" cy="1295400"/>
          </a:xfrm>
          <a:prstGeom prst="rect">
            <a:avLst/>
          </a:prstGeom>
          <a:noFill/>
        </p:spPr>
        <p:txBody>
          <a:bodyPr wrap="square" rtlCol="1">
            <a:noAutofit/>
          </a:bodyPr>
          <a:lstStyle/>
          <a:p>
            <a:r>
              <a:rPr lang="en-US" sz="2400" b="1" dirty="0">
                <a:solidFill>
                  <a:srgbClr val="A034B2"/>
                </a:solidFill>
              </a:rPr>
              <a:t>2. White Canes:</a:t>
            </a:r>
          </a:p>
          <a:p>
            <a:pPr marL="800100" lvl="1" indent="-342900">
              <a:buFont typeface="Arial" panose="020B0604020202020204" pitchFamily="34" charset="0"/>
              <a:buChar char="•"/>
            </a:pPr>
            <a:r>
              <a:rPr lang="en-US" sz="2000" b="1" dirty="0">
                <a:solidFill>
                  <a:schemeClr val="bg1"/>
                </a:solidFill>
              </a:rPr>
              <a:t>White canes are useful for detecting obstacles but provide limited information about the environment.</a:t>
            </a:r>
          </a:p>
          <a:p>
            <a:pPr marL="800100" lvl="1" indent="-342900">
              <a:buFont typeface="Arial" panose="020B0604020202020204" pitchFamily="34" charset="0"/>
              <a:buChar char="•"/>
            </a:pPr>
            <a:r>
              <a:rPr lang="en-US" sz="2000" b="1" dirty="0">
                <a:solidFill>
                  <a:schemeClr val="bg1"/>
                </a:solidFill>
              </a:rPr>
              <a:t>They do not assist with object identification, reading text, or recognizing faces.</a:t>
            </a:r>
          </a:p>
          <a:p>
            <a:pPr marL="742950" lvl="1" indent="-285750">
              <a:buFont typeface="Arial" panose="020B0604020202020204" pitchFamily="34" charset="0"/>
              <a:buChar char="•"/>
            </a:pPr>
            <a:endParaRPr lang="en-US" sz="2000" dirty="0"/>
          </a:p>
        </p:txBody>
      </p:sp>
      <p:sp>
        <p:nvSpPr>
          <p:cNvPr id="16" name="TextBox 14">
            <a:extLst>
              <a:ext uri="{FF2B5EF4-FFF2-40B4-BE49-F238E27FC236}">
                <a16:creationId xmlns:a16="http://schemas.microsoft.com/office/drawing/2014/main" id="{2E91C179-A64D-4F28-80B6-6B862F26A777}"/>
              </a:ext>
            </a:extLst>
          </p:cNvPr>
          <p:cNvSpPr txBox="1"/>
          <p:nvPr/>
        </p:nvSpPr>
        <p:spPr>
          <a:xfrm>
            <a:off x="8867302" y="5269124"/>
            <a:ext cx="9039698" cy="1066801"/>
          </a:xfrm>
          <a:prstGeom prst="rect">
            <a:avLst/>
          </a:prstGeom>
          <a:noFill/>
        </p:spPr>
        <p:txBody>
          <a:bodyPr wrap="square" rtlCol="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A034B2"/>
                </a:solidFill>
              </a:rPr>
              <a:t>3. Human Assistance:</a:t>
            </a:r>
          </a:p>
          <a:p>
            <a:pPr marL="800100" lvl="1" indent="-342900">
              <a:buFont typeface="Arial" panose="020B0604020202020204" pitchFamily="34" charset="0"/>
              <a:buChar char="•"/>
            </a:pPr>
            <a:r>
              <a:rPr lang="en-US" sz="2000" b="1" dirty="0">
                <a:solidFill>
                  <a:schemeClr val="bg1"/>
                </a:solidFill>
              </a:rPr>
              <a:t>Reliance on human guides restricts the independence of blind individuals.</a:t>
            </a:r>
          </a:p>
          <a:p>
            <a:pPr marL="800100" lvl="1" indent="-342900">
              <a:buFont typeface="Arial" panose="020B0604020202020204" pitchFamily="34" charset="0"/>
              <a:buChar char="•"/>
            </a:pPr>
            <a:r>
              <a:rPr lang="en-US" sz="2000" b="1" dirty="0">
                <a:solidFill>
                  <a:schemeClr val="bg1"/>
                </a:solidFill>
              </a:rPr>
              <a:t>Constant dependence on others is not always feasible and can be intrusive.</a:t>
            </a:r>
          </a:p>
        </p:txBody>
      </p:sp>
      <p:sp>
        <p:nvSpPr>
          <p:cNvPr id="17" name="TextBox 14">
            <a:extLst>
              <a:ext uri="{FF2B5EF4-FFF2-40B4-BE49-F238E27FC236}">
                <a16:creationId xmlns:a16="http://schemas.microsoft.com/office/drawing/2014/main" id="{3C5175C9-5E6A-4EC1-A43B-6974EF66228E}"/>
              </a:ext>
            </a:extLst>
          </p:cNvPr>
          <p:cNvSpPr txBox="1"/>
          <p:nvPr/>
        </p:nvSpPr>
        <p:spPr>
          <a:xfrm>
            <a:off x="8867302" y="6972300"/>
            <a:ext cx="9039698" cy="1981200"/>
          </a:xfrm>
          <a:prstGeom prst="rect">
            <a:avLst/>
          </a:prstGeom>
          <a:noFill/>
        </p:spPr>
        <p:txBody>
          <a:bodyPr wrap="square" rtlCol="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A034B2"/>
                </a:solidFill>
              </a:rPr>
              <a:t>4</a:t>
            </a:r>
            <a:r>
              <a:rPr lang="en-US" sz="2400" b="1" dirty="0">
                <a:solidFill>
                  <a:srgbClr val="A034B2"/>
                </a:solidFill>
              </a:rPr>
              <a:t>. Existing Assistive Technologies:</a:t>
            </a:r>
          </a:p>
          <a:p>
            <a:pPr marL="800100" lvl="1" indent="-342900">
              <a:buFont typeface="Arial" panose="020B0604020202020204" pitchFamily="34" charset="0"/>
              <a:buChar char="•"/>
            </a:pPr>
            <a:r>
              <a:rPr lang="en-US" sz="2000" b="1" dirty="0">
                <a:solidFill>
                  <a:schemeClr val="bg1"/>
                </a:solidFill>
              </a:rPr>
              <a:t>Current technologies, such as screen readers and Braille displays, address some issues but do not offer comprehensive solutions for real-world navigation and interaction.</a:t>
            </a:r>
          </a:p>
          <a:p>
            <a:pPr marL="800100" lvl="1" indent="-342900">
              <a:buFont typeface="Arial" panose="020B0604020202020204" pitchFamily="34" charset="0"/>
              <a:buChar char="•"/>
            </a:pPr>
            <a:r>
              <a:rPr lang="en-US" sz="2000" b="1" dirty="0">
                <a:solidFill>
                  <a:schemeClr val="bg1"/>
                </a:solidFill>
              </a:rPr>
              <a:t>Many existing solutions are expensive, complex to use, or lack real-time capabilities..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p:cTn id="30"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14">
                                            <p:txEl>
                                              <p:pRg st="0" end="0"/>
                                            </p:txEl>
                                          </p:spTgt>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anim calcmode="lin" valueType="num">
                                      <p:cBhvr>
                                        <p:cTn id="36" dur="10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14">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14">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14">
                                            <p:txEl>
                                              <p:pRg st="1" end="1"/>
                                            </p:txEl>
                                          </p:spTgt>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anim calcmode="lin" valueType="num">
                                      <p:cBhvr>
                                        <p:cTn id="42" dur="10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43" dur="1000" fill="hold"/>
                                        <p:tgtEl>
                                          <p:spTgt spid="14">
                                            <p:txEl>
                                              <p:pRg st="2" end="2"/>
                                            </p:txEl>
                                          </p:spTgt>
                                        </p:tgtEl>
                                        <p:attrNameLst>
                                          <p:attrName>ppt_h</p:attrName>
                                        </p:attrNameLst>
                                      </p:cBhvr>
                                      <p:tavLst>
                                        <p:tav tm="0">
                                          <p:val>
                                            <p:fltVal val="0"/>
                                          </p:val>
                                        </p:tav>
                                        <p:tav tm="100000">
                                          <p:val>
                                            <p:strVal val="#ppt_h"/>
                                          </p:val>
                                        </p:tav>
                                      </p:tavLst>
                                    </p:anim>
                                    <p:anim calcmode="lin" valueType="num">
                                      <p:cBhvr>
                                        <p:cTn id="44" dur="1000" fill="hold"/>
                                        <p:tgtEl>
                                          <p:spTgt spid="14">
                                            <p:txEl>
                                              <p:pRg st="2" end="2"/>
                                            </p:txEl>
                                          </p:spTgt>
                                        </p:tgtEl>
                                        <p:attrNameLst>
                                          <p:attrName>style.rotation</p:attrName>
                                        </p:attrNameLst>
                                      </p:cBhvr>
                                      <p:tavLst>
                                        <p:tav tm="0">
                                          <p:val>
                                            <p:fltVal val="90"/>
                                          </p:val>
                                        </p:tav>
                                        <p:tav tm="100000">
                                          <p:val>
                                            <p:fltVal val="0"/>
                                          </p:val>
                                        </p:tav>
                                      </p:tavLst>
                                    </p:anim>
                                    <p:animEffect transition="in" filter="fade">
                                      <p:cBhvr>
                                        <p:cTn id="45" dur="1000"/>
                                        <p:tgtEl>
                                          <p:spTgt spid="14">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p:cTn id="50" dur="10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51" dur="10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52" dur="10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53" dur="1000"/>
                                        <p:tgtEl>
                                          <p:spTgt spid="15">
                                            <p:txEl>
                                              <p:pRg st="0" end="0"/>
                                            </p:txEl>
                                          </p:spTgt>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5">
                                            <p:txEl>
                                              <p:pRg st="1" end="1"/>
                                            </p:txEl>
                                          </p:spTgt>
                                        </p:tgtEl>
                                        <p:attrNameLst>
                                          <p:attrName>style.visibility</p:attrName>
                                        </p:attrNameLst>
                                      </p:cBhvr>
                                      <p:to>
                                        <p:strVal val="visible"/>
                                      </p:to>
                                    </p:set>
                                    <p:anim calcmode="lin" valueType="num">
                                      <p:cBhvr>
                                        <p:cTn id="56" dur="10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57" dur="1000" fill="hold"/>
                                        <p:tgtEl>
                                          <p:spTgt spid="15">
                                            <p:txEl>
                                              <p:pRg st="1" end="1"/>
                                            </p:txEl>
                                          </p:spTgt>
                                        </p:tgtEl>
                                        <p:attrNameLst>
                                          <p:attrName>ppt_h</p:attrName>
                                        </p:attrNameLst>
                                      </p:cBhvr>
                                      <p:tavLst>
                                        <p:tav tm="0">
                                          <p:val>
                                            <p:fltVal val="0"/>
                                          </p:val>
                                        </p:tav>
                                        <p:tav tm="100000">
                                          <p:val>
                                            <p:strVal val="#ppt_h"/>
                                          </p:val>
                                        </p:tav>
                                      </p:tavLst>
                                    </p:anim>
                                    <p:anim calcmode="lin" valueType="num">
                                      <p:cBhvr>
                                        <p:cTn id="58" dur="1000" fill="hold"/>
                                        <p:tgtEl>
                                          <p:spTgt spid="15">
                                            <p:txEl>
                                              <p:pRg st="1" end="1"/>
                                            </p:txEl>
                                          </p:spTgt>
                                        </p:tgtEl>
                                        <p:attrNameLst>
                                          <p:attrName>style.rotation</p:attrName>
                                        </p:attrNameLst>
                                      </p:cBhvr>
                                      <p:tavLst>
                                        <p:tav tm="0">
                                          <p:val>
                                            <p:fltVal val="90"/>
                                          </p:val>
                                        </p:tav>
                                        <p:tav tm="100000">
                                          <p:val>
                                            <p:fltVal val="0"/>
                                          </p:val>
                                        </p:tav>
                                      </p:tavLst>
                                    </p:anim>
                                    <p:animEffect transition="in" filter="fade">
                                      <p:cBhvr>
                                        <p:cTn id="59" dur="1000"/>
                                        <p:tgtEl>
                                          <p:spTgt spid="15">
                                            <p:txEl>
                                              <p:pRg st="1" end="1"/>
                                            </p:txEl>
                                          </p:spTgt>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15">
                                            <p:txEl>
                                              <p:pRg st="2" end="2"/>
                                            </p:txEl>
                                          </p:spTgt>
                                        </p:tgtEl>
                                        <p:attrNameLst>
                                          <p:attrName>style.visibility</p:attrName>
                                        </p:attrNameLst>
                                      </p:cBhvr>
                                      <p:to>
                                        <p:strVal val="visible"/>
                                      </p:to>
                                    </p:set>
                                    <p:anim calcmode="lin" valueType="num">
                                      <p:cBhvr>
                                        <p:cTn id="62" dur="10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63" dur="1000" fill="hold"/>
                                        <p:tgtEl>
                                          <p:spTgt spid="15">
                                            <p:txEl>
                                              <p:pRg st="2" end="2"/>
                                            </p:txEl>
                                          </p:spTgt>
                                        </p:tgtEl>
                                        <p:attrNameLst>
                                          <p:attrName>ppt_h</p:attrName>
                                        </p:attrNameLst>
                                      </p:cBhvr>
                                      <p:tavLst>
                                        <p:tav tm="0">
                                          <p:val>
                                            <p:fltVal val="0"/>
                                          </p:val>
                                        </p:tav>
                                        <p:tav tm="100000">
                                          <p:val>
                                            <p:strVal val="#ppt_h"/>
                                          </p:val>
                                        </p:tav>
                                      </p:tavLst>
                                    </p:anim>
                                    <p:anim calcmode="lin" valueType="num">
                                      <p:cBhvr>
                                        <p:cTn id="64" dur="1000" fill="hold"/>
                                        <p:tgtEl>
                                          <p:spTgt spid="15">
                                            <p:txEl>
                                              <p:pRg st="2" end="2"/>
                                            </p:txEl>
                                          </p:spTgt>
                                        </p:tgtEl>
                                        <p:attrNameLst>
                                          <p:attrName>style.rotation</p:attrName>
                                        </p:attrNameLst>
                                      </p:cBhvr>
                                      <p:tavLst>
                                        <p:tav tm="0">
                                          <p:val>
                                            <p:fltVal val="90"/>
                                          </p:val>
                                        </p:tav>
                                        <p:tav tm="100000">
                                          <p:val>
                                            <p:fltVal val="0"/>
                                          </p:val>
                                        </p:tav>
                                      </p:tavLst>
                                    </p:anim>
                                    <p:animEffect transition="in" filter="fade">
                                      <p:cBhvr>
                                        <p:cTn id="65" dur="1000"/>
                                        <p:tgtEl>
                                          <p:spTgt spid="15">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16">
                                            <p:txEl>
                                              <p:pRg st="0" end="0"/>
                                            </p:txEl>
                                          </p:spTgt>
                                        </p:tgtEl>
                                        <p:attrNameLst>
                                          <p:attrName>style.visibility</p:attrName>
                                        </p:attrNameLst>
                                      </p:cBhvr>
                                      <p:to>
                                        <p:strVal val="visible"/>
                                      </p:to>
                                    </p:set>
                                    <p:anim calcmode="lin" valueType="num">
                                      <p:cBhvr>
                                        <p:cTn id="70"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71"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72" dur="1000" fill="hold"/>
                                        <p:tgtEl>
                                          <p:spTgt spid="16">
                                            <p:txEl>
                                              <p:pRg st="0" end="0"/>
                                            </p:txEl>
                                          </p:spTgt>
                                        </p:tgtEl>
                                        <p:attrNameLst>
                                          <p:attrName>style.rotation</p:attrName>
                                        </p:attrNameLst>
                                      </p:cBhvr>
                                      <p:tavLst>
                                        <p:tav tm="0">
                                          <p:val>
                                            <p:fltVal val="90"/>
                                          </p:val>
                                        </p:tav>
                                        <p:tav tm="100000">
                                          <p:val>
                                            <p:fltVal val="0"/>
                                          </p:val>
                                        </p:tav>
                                      </p:tavLst>
                                    </p:anim>
                                    <p:animEffect transition="in" filter="fade">
                                      <p:cBhvr>
                                        <p:cTn id="73" dur="1000"/>
                                        <p:tgtEl>
                                          <p:spTgt spid="16">
                                            <p:txEl>
                                              <p:pRg st="0" end="0"/>
                                            </p:txEl>
                                          </p:spTgt>
                                        </p:tgtEl>
                                      </p:cBhvr>
                                    </p:animEffect>
                                  </p:childTnLst>
                                </p:cTn>
                              </p:par>
                              <p:par>
                                <p:cTn id="74" presetID="31" presetClass="entr" presetSubtype="0" fill="hold" grpId="0" nodeType="withEffect">
                                  <p:stCondLst>
                                    <p:cond delay="0"/>
                                  </p:stCondLst>
                                  <p:childTnLst>
                                    <p:set>
                                      <p:cBhvr>
                                        <p:cTn id="75" dur="1" fill="hold">
                                          <p:stCondLst>
                                            <p:cond delay="0"/>
                                          </p:stCondLst>
                                        </p:cTn>
                                        <p:tgtEl>
                                          <p:spTgt spid="16">
                                            <p:txEl>
                                              <p:pRg st="1" end="1"/>
                                            </p:txEl>
                                          </p:spTgt>
                                        </p:tgtEl>
                                        <p:attrNameLst>
                                          <p:attrName>style.visibility</p:attrName>
                                        </p:attrNameLst>
                                      </p:cBhvr>
                                      <p:to>
                                        <p:strVal val="visible"/>
                                      </p:to>
                                    </p:set>
                                    <p:anim calcmode="lin" valueType="num">
                                      <p:cBhvr>
                                        <p:cTn id="76" dur="1000" fill="hold"/>
                                        <p:tgtEl>
                                          <p:spTgt spid="16">
                                            <p:txEl>
                                              <p:pRg st="1" end="1"/>
                                            </p:txEl>
                                          </p:spTgt>
                                        </p:tgtEl>
                                        <p:attrNameLst>
                                          <p:attrName>ppt_w</p:attrName>
                                        </p:attrNameLst>
                                      </p:cBhvr>
                                      <p:tavLst>
                                        <p:tav tm="0">
                                          <p:val>
                                            <p:fltVal val="0"/>
                                          </p:val>
                                        </p:tav>
                                        <p:tav tm="100000">
                                          <p:val>
                                            <p:strVal val="#ppt_w"/>
                                          </p:val>
                                        </p:tav>
                                      </p:tavLst>
                                    </p:anim>
                                    <p:anim calcmode="lin" valueType="num">
                                      <p:cBhvr>
                                        <p:cTn id="77" dur="1000" fill="hold"/>
                                        <p:tgtEl>
                                          <p:spTgt spid="16">
                                            <p:txEl>
                                              <p:pRg st="1" end="1"/>
                                            </p:txEl>
                                          </p:spTgt>
                                        </p:tgtEl>
                                        <p:attrNameLst>
                                          <p:attrName>ppt_h</p:attrName>
                                        </p:attrNameLst>
                                      </p:cBhvr>
                                      <p:tavLst>
                                        <p:tav tm="0">
                                          <p:val>
                                            <p:fltVal val="0"/>
                                          </p:val>
                                        </p:tav>
                                        <p:tav tm="100000">
                                          <p:val>
                                            <p:strVal val="#ppt_h"/>
                                          </p:val>
                                        </p:tav>
                                      </p:tavLst>
                                    </p:anim>
                                    <p:anim calcmode="lin" valueType="num">
                                      <p:cBhvr>
                                        <p:cTn id="78" dur="1000" fill="hold"/>
                                        <p:tgtEl>
                                          <p:spTgt spid="16">
                                            <p:txEl>
                                              <p:pRg st="1" end="1"/>
                                            </p:txEl>
                                          </p:spTgt>
                                        </p:tgtEl>
                                        <p:attrNameLst>
                                          <p:attrName>style.rotation</p:attrName>
                                        </p:attrNameLst>
                                      </p:cBhvr>
                                      <p:tavLst>
                                        <p:tav tm="0">
                                          <p:val>
                                            <p:fltVal val="90"/>
                                          </p:val>
                                        </p:tav>
                                        <p:tav tm="100000">
                                          <p:val>
                                            <p:fltVal val="0"/>
                                          </p:val>
                                        </p:tav>
                                      </p:tavLst>
                                    </p:anim>
                                    <p:animEffect transition="in" filter="fade">
                                      <p:cBhvr>
                                        <p:cTn id="79" dur="1000"/>
                                        <p:tgtEl>
                                          <p:spTgt spid="16">
                                            <p:txEl>
                                              <p:pRg st="1" end="1"/>
                                            </p:txEl>
                                          </p:spTgt>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16">
                                            <p:txEl>
                                              <p:pRg st="2" end="2"/>
                                            </p:txEl>
                                          </p:spTgt>
                                        </p:tgtEl>
                                        <p:attrNameLst>
                                          <p:attrName>style.visibility</p:attrName>
                                        </p:attrNameLst>
                                      </p:cBhvr>
                                      <p:to>
                                        <p:strVal val="visible"/>
                                      </p:to>
                                    </p:set>
                                    <p:anim calcmode="lin" valueType="num">
                                      <p:cBhvr>
                                        <p:cTn id="82" dur="1000" fill="hold"/>
                                        <p:tgtEl>
                                          <p:spTgt spid="16">
                                            <p:txEl>
                                              <p:pRg st="2" end="2"/>
                                            </p:txEl>
                                          </p:spTgt>
                                        </p:tgtEl>
                                        <p:attrNameLst>
                                          <p:attrName>ppt_w</p:attrName>
                                        </p:attrNameLst>
                                      </p:cBhvr>
                                      <p:tavLst>
                                        <p:tav tm="0">
                                          <p:val>
                                            <p:fltVal val="0"/>
                                          </p:val>
                                        </p:tav>
                                        <p:tav tm="100000">
                                          <p:val>
                                            <p:strVal val="#ppt_w"/>
                                          </p:val>
                                        </p:tav>
                                      </p:tavLst>
                                    </p:anim>
                                    <p:anim calcmode="lin" valueType="num">
                                      <p:cBhvr>
                                        <p:cTn id="83" dur="1000" fill="hold"/>
                                        <p:tgtEl>
                                          <p:spTgt spid="16">
                                            <p:txEl>
                                              <p:pRg st="2" end="2"/>
                                            </p:txEl>
                                          </p:spTgt>
                                        </p:tgtEl>
                                        <p:attrNameLst>
                                          <p:attrName>ppt_h</p:attrName>
                                        </p:attrNameLst>
                                      </p:cBhvr>
                                      <p:tavLst>
                                        <p:tav tm="0">
                                          <p:val>
                                            <p:fltVal val="0"/>
                                          </p:val>
                                        </p:tav>
                                        <p:tav tm="100000">
                                          <p:val>
                                            <p:strVal val="#ppt_h"/>
                                          </p:val>
                                        </p:tav>
                                      </p:tavLst>
                                    </p:anim>
                                    <p:anim calcmode="lin" valueType="num">
                                      <p:cBhvr>
                                        <p:cTn id="84" dur="1000" fill="hold"/>
                                        <p:tgtEl>
                                          <p:spTgt spid="16">
                                            <p:txEl>
                                              <p:pRg st="2" end="2"/>
                                            </p:txEl>
                                          </p:spTgt>
                                        </p:tgtEl>
                                        <p:attrNameLst>
                                          <p:attrName>style.rotation</p:attrName>
                                        </p:attrNameLst>
                                      </p:cBhvr>
                                      <p:tavLst>
                                        <p:tav tm="0">
                                          <p:val>
                                            <p:fltVal val="90"/>
                                          </p:val>
                                        </p:tav>
                                        <p:tav tm="100000">
                                          <p:val>
                                            <p:fltVal val="0"/>
                                          </p:val>
                                        </p:tav>
                                      </p:tavLst>
                                    </p:anim>
                                    <p:animEffect transition="in" filter="fade">
                                      <p:cBhvr>
                                        <p:cTn id="85" dur="1000"/>
                                        <p:tgtEl>
                                          <p:spTgt spid="16">
                                            <p:txEl>
                                              <p:pRg st="2" end="2"/>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31" presetClass="entr" presetSubtype="0" fill="hold" grpId="0" nodeType="clickEffect">
                                  <p:stCondLst>
                                    <p:cond delay="0"/>
                                  </p:stCondLst>
                                  <p:childTnLst>
                                    <p:set>
                                      <p:cBhvr>
                                        <p:cTn id="89" dur="1" fill="hold">
                                          <p:stCondLst>
                                            <p:cond delay="0"/>
                                          </p:stCondLst>
                                        </p:cTn>
                                        <p:tgtEl>
                                          <p:spTgt spid="17">
                                            <p:txEl>
                                              <p:pRg st="0" end="0"/>
                                            </p:txEl>
                                          </p:spTgt>
                                        </p:tgtEl>
                                        <p:attrNameLst>
                                          <p:attrName>style.visibility</p:attrName>
                                        </p:attrNameLst>
                                      </p:cBhvr>
                                      <p:to>
                                        <p:strVal val="visible"/>
                                      </p:to>
                                    </p:set>
                                    <p:anim calcmode="lin" valueType="num">
                                      <p:cBhvr>
                                        <p:cTn id="90"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91" dur="1000" fill="hold"/>
                                        <p:tgtEl>
                                          <p:spTgt spid="17">
                                            <p:txEl>
                                              <p:pRg st="0" end="0"/>
                                            </p:txEl>
                                          </p:spTgt>
                                        </p:tgtEl>
                                        <p:attrNameLst>
                                          <p:attrName>ppt_h</p:attrName>
                                        </p:attrNameLst>
                                      </p:cBhvr>
                                      <p:tavLst>
                                        <p:tav tm="0">
                                          <p:val>
                                            <p:fltVal val="0"/>
                                          </p:val>
                                        </p:tav>
                                        <p:tav tm="100000">
                                          <p:val>
                                            <p:strVal val="#ppt_h"/>
                                          </p:val>
                                        </p:tav>
                                      </p:tavLst>
                                    </p:anim>
                                    <p:anim calcmode="lin" valueType="num">
                                      <p:cBhvr>
                                        <p:cTn id="92" dur="1000" fill="hold"/>
                                        <p:tgtEl>
                                          <p:spTgt spid="17">
                                            <p:txEl>
                                              <p:pRg st="0" end="0"/>
                                            </p:txEl>
                                          </p:spTgt>
                                        </p:tgtEl>
                                        <p:attrNameLst>
                                          <p:attrName>style.rotation</p:attrName>
                                        </p:attrNameLst>
                                      </p:cBhvr>
                                      <p:tavLst>
                                        <p:tav tm="0">
                                          <p:val>
                                            <p:fltVal val="90"/>
                                          </p:val>
                                        </p:tav>
                                        <p:tav tm="100000">
                                          <p:val>
                                            <p:fltVal val="0"/>
                                          </p:val>
                                        </p:tav>
                                      </p:tavLst>
                                    </p:anim>
                                    <p:animEffect transition="in" filter="fade">
                                      <p:cBhvr>
                                        <p:cTn id="93" dur="1000"/>
                                        <p:tgtEl>
                                          <p:spTgt spid="17">
                                            <p:txEl>
                                              <p:pRg st="0" end="0"/>
                                            </p:txEl>
                                          </p:spTgt>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17">
                                            <p:txEl>
                                              <p:pRg st="1" end="1"/>
                                            </p:txEl>
                                          </p:spTgt>
                                        </p:tgtEl>
                                        <p:attrNameLst>
                                          <p:attrName>style.visibility</p:attrName>
                                        </p:attrNameLst>
                                      </p:cBhvr>
                                      <p:to>
                                        <p:strVal val="visible"/>
                                      </p:to>
                                    </p:set>
                                    <p:anim calcmode="lin" valueType="num">
                                      <p:cBhvr>
                                        <p:cTn id="96" dur="1000" fill="hold"/>
                                        <p:tgtEl>
                                          <p:spTgt spid="17">
                                            <p:txEl>
                                              <p:pRg st="1" end="1"/>
                                            </p:txEl>
                                          </p:spTgt>
                                        </p:tgtEl>
                                        <p:attrNameLst>
                                          <p:attrName>ppt_w</p:attrName>
                                        </p:attrNameLst>
                                      </p:cBhvr>
                                      <p:tavLst>
                                        <p:tav tm="0">
                                          <p:val>
                                            <p:fltVal val="0"/>
                                          </p:val>
                                        </p:tav>
                                        <p:tav tm="100000">
                                          <p:val>
                                            <p:strVal val="#ppt_w"/>
                                          </p:val>
                                        </p:tav>
                                      </p:tavLst>
                                    </p:anim>
                                    <p:anim calcmode="lin" valueType="num">
                                      <p:cBhvr>
                                        <p:cTn id="97" dur="1000" fill="hold"/>
                                        <p:tgtEl>
                                          <p:spTgt spid="17">
                                            <p:txEl>
                                              <p:pRg st="1" end="1"/>
                                            </p:txEl>
                                          </p:spTgt>
                                        </p:tgtEl>
                                        <p:attrNameLst>
                                          <p:attrName>ppt_h</p:attrName>
                                        </p:attrNameLst>
                                      </p:cBhvr>
                                      <p:tavLst>
                                        <p:tav tm="0">
                                          <p:val>
                                            <p:fltVal val="0"/>
                                          </p:val>
                                        </p:tav>
                                        <p:tav tm="100000">
                                          <p:val>
                                            <p:strVal val="#ppt_h"/>
                                          </p:val>
                                        </p:tav>
                                      </p:tavLst>
                                    </p:anim>
                                    <p:anim calcmode="lin" valueType="num">
                                      <p:cBhvr>
                                        <p:cTn id="98" dur="1000" fill="hold"/>
                                        <p:tgtEl>
                                          <p:spTgt spid="17">
                                            <p:txEl>
                                              <p:pRg st="1" end="1"/>
                                            </p:txEl>
                                          </p:spTgt>
                                        </p:tgtEl>
                                        <p:attrNameLst>
                                          <p:attrName>style.rotation</p:attrName>
                                        </p:attrNameLst>
                                      </p:cBhvr>
                                      <p:tavLst>
                                        <p:tav tm="0">
                                          <p:val>
                                            <p:fltVal val="90"/>
                                          </p:val>
                                        </p:tav>
                                        <p:tav tm="100000">
                                          <p:val>
                                            <p:fltVal val="0"/>
                                          </p:val>
                                        </p:tav>
                                      </p:tavLst>
                                    </p:anim>
                                    <p:animEffect transition="in" filter="fade">
                                      <p:cBhvr>
                                        <p:cTn id="99" dur="1000"/>
                                        <p:tgtEl>
                                          <p:spTgt spid="17">
                                            <p:txEl>
                                              <p:pRg st="1" end="1"/>
                                            </p:txEl>
                                          </p:spTgt>
                                        </p:tgtEl>
                                      </p:cBhvr>
                                    </p:animEffect>
                                  </p:childTnLst>
                                </p:cTn>
                              </p:par>
                              <p:par>
                                <p:cTn id="100" presetID="31" presetClass="entr" presetSubtype="0" fill="hold" grpId="0" nodeType="withEffect">
                                  <p:stCondLst>
                                    <p:cond delay="0"/>
                                  </p:stCondLst>
                                  <p:childTnLst>
                                    <p:set>
                                      <p:cBhvr>
                                        <p:cTn id="101" dur="1" fill="hold">
                                          <p:stCondLst>
                                            <p:cond delay="0"/>
                                          </p:stCondLst>
                                        </p:cTn>
                                        <p:tgtEl>
                                          <p:spTgt spid="17">
                                            <p:txEl>
                                              <p:pRg st="2" end="2"/>
                                            </p:txEl>
                                          </p:spTgt>
                                        </p:tgtEl>
                                        <p:attrNameLst>
                                          <p:attrName>style.visibility</p:attrName>
                                        </p:attrNameLst>
                                      </p:cBhvr>
                                      <p:to>
                                        <p:strVal val="visible"/>
                                      </p:to>
                                    </p:set>
                                    <p:anim calcmode="lin" valueType="num">
                                      <p:cBhvr>
                                        <p:cTn id="102" dur="1000" fill="hold"/>
                                        <p:tgtEl>
                                          <p:spTgt spid="17">
                                            <p:txEl>
                                              <p:pRg st="2" end="2"/>
                                            </p:txEl>
                                          </p:spTgt>
                                        </p:tgtEl>
                                        <p:attrNameLst>
                                          <p:attrName>ppt_w</p:attrName>
                                        </p:attrNameLst>
                                      </p:cBhvr>
                                      <p:tavLst>
                                        <p:tav tm="0">
                                          <p:val>
                                            <p:fltVal val="0"/>
                                          </p:val>
                                        </p:tav>
                                        <p:tav tm="100000">
                                          <p:val>
                                            <p:strVal val="#ppt_w"/>
                                          </p:val>
                                        </p:tav>
                                      </p:tavLst>
                                    </p:anim>
                                    <p:anim calcmode="lin" valueType="num">
                                      <p:cBhvr>
                                        <p:cTn id="103" dur="1000" fill="hold"/>
                                        <p:tgtEl>
                                          <p:spTgt spid="17">
                                            <p:txEl>
                                              <p:pRg st="2" end="2"/>
                                            </p:txEl>
                                          </p:spTgt>
                                        </p:tgtEl>
                                        <p:attrNameLst>
                                          <p:attrName>ppt_h</p:attrName>
                                        </p:attrNameLst>
                                      </p:cBhvr>
                                      <p:tavLst>
                                        <p:tav tm="0">
                                          <p:val>
                                            <p:fltVal val="0"/>
                                          </p:val>
                                        </p:tav>
                                        <p:tav tm="100000">
                                          <p:val>
                                            <p:strVal val="#ppt_h"/>
                                          </p:val>
                                        </p:tav>
                                      </p:tavLst>
                                    </p:anim>
                                    <p:anim calcmode="lin" valueType="num">
                                      <p:cBhvr>
                                        <p:cTn id="104" dur="1000" fill="hold"/>
                                        <p:tgtEl>
                                          <p:spTgt spid="17">
                                            <p:txEl>
                                              <p:pRg st="2" end="2"/>
                                            </p:txEl>
                                          </p:spTgt>
                                        </p:tgtEl>
                                        <p:attrNameLst>
                                          <p:attrName>style.rotation</p:attrName>
                                        </p:attrNameLst>
                                      </p:cBhvr>
                                      <p:tavLst>
                                        <p:tav tm="0">
                                          <p:val>
                                            <p:fltVal val="90"/>
                                          </p:val>
                                        </p:tav>
                                        <p:tav tm="100000">
                                          <p:val>
                                            <p:fltVal val="0"/>
                                          </p:val>
                                        </p:tav>
                                      </p:tavLst>
                                    </p:anim>
                                    <p:animEffect transition="in" filter="fade">
                                      <p:cBhvr>
                                        <p:cTn id="105" dur="10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P spid="15" grpId="0" build="p"/>
      <p:bldP spid="16" grpId="0" build="p"/>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63503"/>
            <a:ext cx="18414997" cy="10414006"/>
          </a:xfrm>
          <a:custGeom>
            <a:avLst/>
            <a:gdLst/>
            <a:ahLst/>
            <a:cxnLst/>
            <a:rect l="l" t="t" r="r" b="b"/>
            <a:pathLst>
              <a:path w="18414997" h="10414006">
                <a:moveTo>
                  <a:pt x="0" y="0"/>
                </a:moveTo>
                <a:lnTo>
                  <a:pt x="18414997" y="0"/>
                </a:lnTo>
                <a:lnTo>
                  <a:pt x="18414997" y="10414007"/>
                </a:lnTo>
                <a:lnTo>
                  <a:pt x="0" y="104140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ar-EG" dirty="0"/>
          </a:p>
        </p:txBody>
      </p:sp>
      <p:grpSp>
        <p:nvGrpSpPr>
          <p:cNvPr id="3" name="Group 3"/>
          <p:cNvGrpSpPr>
            <a:grpSpLocks noChangeAspect="1"/>
          </p:cNvGrpSpPr>
          <p:nvPr/>
        </p:nvGrpSpPr>
        <p:grpSpPr>
          <a:xfrm>
            <a:off x="1524000" y="0"/>
            <a:ext cx="3609975" cy="5912749"/>
            <a:chOff x="0" y="0"/>
            <a:chExt cx="4813300" cy="7883665"/>
          </a:xfrm>
        </p:grpSpPr>
        <p:sp>
          <p:nvSpPr>
            <p:cNvPr id="4" name="Freeform 4"/>
            <p:cNvSpPr/>
            <p:nvPr/>
          </p:nvSpPr>
          <p:spPr>
            <a:xfrm>
              <a:off x="0" y="0"/>
              <a:ext cx="4813300" cy="7883652"/>
            </a:xfrm>
            <a:custGeom>
              <a:avLst/>
              <a:gdLst/>
              <a:ahLst/>
              <a:cxnLst/>
              <a:rect l="l" t="t" r="r" b="b"/>
              <a:pathLst>
                <a:path w="4813300" h="7883652">
                  <a:moveTo>
                    <a:pt x="2846451" y="0"/>
                  </a:moveTo>
                  <a:lnTo>
                    <a:pt x="0" y="2846451"/>
                  </a:lnTo>
                  <a:lnTo>
                    <a:pt x="0" y="4890897"/>
                  </a:lnTo>
                  <a:lnTo>
                    <a:pt x="2992755" y="7883652"/>
                  </a:lnTo>
                  <a:lnTo>
                    <a:pt x="3560572" y="7883652"/>
                  </a:lnTo>
                  <a:lnTo>
                    <a:pt x="4813300" y="6630924"/>
                  </a:lnTo>
                  <a:lnTo>
                    <a:pt x="4813300" y="1106424"/>
                  </a:lnTo>
                  <a:lnTo>
                    <a:pt x="3706876" y="0"/>
                  </a:lnTo>
                  <a:close/>
                </a:path>
              </a:pathLst>
            </a:custGeom>
            <a:blipFill>
              <a:blip r:embed="rId5"/>
              <a:stretch>
                <a:fillRect t="-7126"/>
              </a:stretch>
            </a:blipFill>
          </p:spPr>
        </p:sp>
      </p:grpSp>
      <p:sp>
        <p:nvSpPr>
          <p:cNvPr id="8" name="Freeform 8"/>
          <p:cNvSpPr/>
          <p:nvPr/>
        </p:nvSpPr>
        <p:spPr>
          <a:xfrm>
            <a:off x="11582400" y="1112431"/>
            <a:ext cx="3698872"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3">
            <a:extLst>
              <a:ext uri="{FF2B5EF4-FFF2-40B4-BE49-F238E27FC236}">
                <a16:creationId xmlns:a16="http://schemas.microsoft.com/office/drawing/2014/main" id="{C1B2E4D4-23C1-4FA5-98DF-9510672D0E42}"/>
              </a:ext>
            </a:extLst>
          </p:cNvPr>
          <p:cNvSpPr txBox="1">
            <a:spLocks/>
          </p:cNvSpPr>
          <p:nvPr/>
        </p:nvSpPr>
        <p:spPr>
          <a:xfrm>
            <a:off x="5638800" y="1656063"/>
            <a:ext cx="11125200" cy="1015663"/>
          </a:xfrm>
          <a:prstGeom prst="rect">
            <a:avLst/>
          </a:prstGeom>
          <a:noFill/>
        </p:spPr>
        <p:txBody>
          <a:bodyPr wrap="square" rtlCol="1">
            <a:spAutoFit/>
          </a:bodyPr>
          <a:lstStyle/>
          <a:p>
            <a:pPr lvl="1"/>
            <a:r>
              <a:rPr lang="en-US" sz="2000" b="1" dirty="0"/>
              <a:t>Given the limitations of existing solutions, there is a clear need for an integrated assistive technology that can address multiple challenges faced by blind individuals. Such a solution should: </a:t>
            </a:r>
            <a:br>
              <a:rPr lang="en-US" sz="2000" b="1" dirty="0"/>
            </a:br>
            <a:endParaRPr lang="ar-EG" sz="2000" b="1" dirty="0"/>
          </a:p>
        </p:txBody>
      </p:sp>
      <p:sp>
        <p:nvSpPr>
          <p:cNvPr id="15" name="TextBox 14">
            <a:extLst>
              <a:ext uri="{FF2B5EF4-FFF2-40B4-BE49-F238E27FC236}">
                <a16:creationId xmlns:a16="http://schemas.microsoft.com/office/drawing/2014/main" id="{DD3F2D6B-AAA6-4F70-8F3C-7BA636D1F861}"/>
              </a:ext>
            </a:extLst>
          </p:cNvPr>
          <p:cNvSpPr txBox="1"/>
          <p:nvPr/>
        </p:nvSpPr>
        <p:spPr>
          <a:xfrm>
            <a:off x="6934200" y="2469629"/>
            <a:ext cx="10210800" cy="707886"/>
          </a:xfrm>
          <a:prstGeom prst="rect">
            <a:avLst/>
          </a:prstGeom>
          <a:noFill/>
        </p:spPr>
        <p:txBody>
          <a:bodyPr wrap="square" rtlCol="1">
            <a:spAutoFit/>
          </a:bodyPr>
          <a:lstStyle/>
          <a:p>
            <a:r>
              <a:rPr lang="en-US" sz="2000" b="1" dirty="0"/>
              <a:t>1</a:t>
            </a:r>
            <a:r>
              <a:rPr lang="en-US" sz="2000" b="1" dirty="0">
                <a:solidFill>
                  <a:schemeClr val="accent4">
                    <a:lumMod val="40000"/>
                    <a:lumOff val="60000"/>
                  </a:schemeClr>
                </a:solidFill>
              </a:rPr>
              <a:t>. Provide Real-time Object Recognition and Description</a:t>
            </a:r>
            <a:r>
              <a:rPr lang="en-US" sz="2000" b="1" dirty="0">
                <a:solidFill>
                  <a:srgbClr val="A034B2"/>
                </a:solidFill>
              </a:rPr>
              <a:t>: </a:t>
            </a:r>
            <a:r>
              <a:rPr lang="en-US" sz="2000" b="1" dirty="0"/>
              <a:t>Use advanced machine learning algorithms to identify and describe objects, text, faces, and other elements in real-time.</a:t>
            </a:r>
            <a:endParaRPr lang="ar-EG" sz="2000" b="1" dirty="0"/>
          </a:p>
        </p:txBody>
      </p:sp>
      <p:sp>
        <p:nvSpPr>
          <p:cNvPr id="16" name="TextBox 15">
            <a:extLst>
              <a:ext uri="{FF2B5EF4-FFF2-40B4-BE49-F238E27FC236}">
                <a16:creationId xmlns:a16="http://schemas.microsoft.com/office/drawing/2014/main" id="{E6FE1A3C-0A99-4EC5-9E0B-B0631C30033A}"/>
              </a:ext>
            </a:extLst>
          </p:cNvPr>
          <p:cNvSpPr txBox="1"/>
          <p:nvPr/>
        </p:nvSpPr>
        <p:spPr>
          <a:xfrm>
            <a:off x="6904212" y="3268736"/>
            <a:ext cx="10210800" cy="707886"/>
          </a:xfrm>
          <a:prstGeom prst="rect">
            <a:avLst/>
          </a:prstGeom>
          <a:noFill/>
        </p:spPr>
        <p:txBody>
          <a:bodyPr wrap="square" rtlCol="1">
            <a:spAutoFit/>
          </a:bodyPr>
          <a:lstStyle/>
          <a:p>
            <a:r>
              <a:rPr lang="en-US" sz="2000" b="1" dirty="0"/>
              <a:t>2. </a:t>
            </a:r>
            <a:r>
              <a:rPr lang="en-US" sz="2000" b="1" dirty="0">
                <a:solidFill>
                  <a:schemeClr val="accent4">
                    <a:lumMod val="40000"/>
                    <a:lumOff val="60000"/>
                  </a:schemeClr>
                </a:solidFill>
              </a:rPr>
              <a:t>Enable Audio Feedback : </a:t>
            </a:r>
            <a:r>
              <a:rPr lang="en-US" sz="2000" b="1" dirty="0"/>
              <a:t>Convert visual information into audio descriptions that are clear, </a:t>
            </a:r>
            <a:r>
              <a:rPr lang="en-US" sz="2000" b="1" dirty="0" err="1"/>
              <a:t>concise,and</a:t>
            </a:r>
            <a:r>
              <a:rPr lang="en-US" sz="2000" b="1" dirty="0"/>
              <a:t> easy to understand.</a:t>
            </a:r>
            <a:endParaRPr lang="ar-EG" sz="2000" b="1" dirty="0"/>
          </a:p>
        </p:txBody>
      </p:sp>
      <p:sp>
        <p:nvSpPr>
          <p:cNvPr id="17" name="TextBox 14">
            <a:extLst>
              <a:ext uri="{FF2B5EF4-FFF2-40B4-BE49-F238E27FC236}">
                <a16:creationId xmlns:a16="http://schemas.microsoft.com/office/drawing/2014/main" id="{DD3F2D6B-AAA6-4F70-8F3C-7BA636D1F861}"/>
              </a:ext>
            </a:extLst>
          </p:cNvPr>
          <p:cNvSpPr txBox="1"/>
          <p:nvPr/>
        </p:nvSpPr>
        <p:spPr>
          <a:xfrm>
            <a:off x="6874715" y="4055768"/>
            <a:ext cx="10210800" cy="707886"/>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3</a:t>
            </a:r>
            <a:r>
              <a:rPr lang="en-US" sz="2000" b="1" dirty="0">
                <a:solidFill>
                  <a:schemeClr val="accent4">
                    <a:lumMod val="40000"/>
                    <a:lumOff val="60000"/>
                  </a:schemeClr>
                </a:solidFill>
              </a:rPr>
              <a:t>. Support Distance Measurement and Navigation</a:t>
            </a:r>
            <a:r>
              <a:rPr lang="en-US" sz="2000" b="1" dirty="0"/>
              <a:t>: Accurately measure distances to help blind individuals navigate safely and avoid obstacles.</a:t>
            </a:r>
            <a:endParaRPr lang="ar-EG" sz="2000" b="1" dirty="0"/>
          </a:p>
        </p:txBody>
      </p:sp>
      <p:sp>
        <p:nvSpPr>
          <p:cNvPr id="18" name="TextBox 14">
            <a:extLst>
              <a:ext uri="{FF2B5EF4-FFF2-40B4-BE49-F238E27FC236}">
                <a16:creationId xmlns:a16="http://schemas.microsoft.com/office/drawing/2014/main" id="{DD3F2D6B-AAA6-4F70-8F3C-7BA636D1F861}"/>
              </a:ext>
            </a:extLst>
          </p:cNvPr>
          <p:cNvSpPr txBox="1"/>
          <p:nvPr/>
        </p:nvSpPr>
        <p:spPr>
          <a:xfrm>
            <a:off x="6934200" y="4902824"/>
            <a:ext cx="10210800" cy="707886"/>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4</a:t>
            </a:r>
            <a:r>
              <a:rPr lang="en-US" sz="2000" b="1" dirty="0">
                <a:solidFill>
                  <a:srgbClr val="A034B2"/>
                </a:solidFill>
              </a:rPr>
              <a:t>. </a:t>
            </a:r>
            <a:r>
              <a:rPr lang="en-US" sz="2000" b="1" dirty="0">
                <a:solidFill>
                  <a:schemeClr val="accent4">
                    <a:lumMod val="40000"/>
                    <a:lumOff val="60000"/>
                  </a:schemeClr>
                </a:solidFill>
              </a:rPr>
              <a:t>Enhance Social Interaction</a:t>
            </a:r>
            <a:r>
              <a:rPr lang="en-US" sz="2000" b="1" dirty="0">
                <a:solidFill>
                  <a:srgbClr val="A034B2"/>
                </a:solidFill>
              </a:rPr>
              <a:t>: </a:t>
            </a:r>
            <a:r>
              <a:rPr lang="en-US" sz="2000" b="1" dirty="0"/>
              <a:t>Recognize faces and the presence of people to facilitate social</a:t>
            </a:r>
          </a:p>
          <a:p>
            <a:r>
              <a:rPr lang="en-US" sz="2000" b="1" dirty="0"/>
              <a:t>engagement and reduce feelings of isolation.</a:t>
            </a:r>
          </a:p>
        </p:txBody>
      </p:sp>
      <p:sp>
        <p:nvSpPr>
          <p:cNvPr id="19" name="TextBox 14">
            <a:extLst>
              <a:ext uri="{FF2B5EF4-FFF2-40B4-BE49-F238E27FC236}">
                <a16:creationId xmlns:a16="http://schemas.microsoft.com/office/drawing/2014/main" id="{DD3F2D6B-AAA6-4F70-8F3C-7BA636D1F861}"/>
              </a:ext>
            </a:extLst>
          </p:cNvPr>
          <p:cNvSpPr txBox="1"/>
          <p:nvPr/>
        </p:nvSpPr>
        <p:spPr>
          <a:xfrm>
            <a:off x="6934200" y="5668644"/>
            <a:ext cx="10210800" cy="707886"/>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5</a:t>
            </a:r>
            <a:r>
              <a:rPr lang="en-US" sz="2000" b="1" dirty="0">
                <a:solidFill>
                  <a:srgbClr val="A034B2"/>
                </a:solidFill>
              </a:rPr>
              <a:t>.</a:t>
            </a:r>
            <a:r>
              <a:rPr lang="en-US" sz="2000" b="1" dirty="0">
                <a:solidFill>
                  <a:schemeClr val="accent4">
                    <a:lumMod val="40000"/>
                    <a:lumOff val="60000"/>
                  </a:schemeClr>
                </a:solidFill>
              </a:rPr>
              <a:t> Provide Real-time Object Recognition and Description: </a:t>
            </a:r>
            <a:r>
              <a:rPr lang="en-US" sz="2000" b="1" dirty="0"/>
              <a:t>Use advanced machine learning algorithms to identify and describe objects, text, faces, and other elements in real-time.</a:t>
            </a:r>
            <a:endParaRPr lang="ar-EG" sz="2000" b="1" dirty="0"/>
          </a:p>
        </p:txBody>
      </p:sp>
      <p:sp>
        <p:nvSpPr>
          <p:cNvPr id="20" name="TextBox 14">
            <a:extLst>
              <a:ext uri="{FF2B5EF4-FFF2-40B4-BE49-F238E27FC236}">
                <a16:creationId xmlns:a16="http://schemas.microsoft.com/office/drawing/2014/main" id="{DD3F2D6B-AAA6-4F70-8F3C-7BA636D1F861}"/>
              </a:ext>
            </a:extLst>
          </p:cNvPr>
          <p:cNvSpPr txBox="1"/>
          <p:nvPr/>
        </p:nvSpPr>
        <p:spPr>
          <a:xfrm>
            <a:off x="6934200" y="6463633"/>
            <a:ext cx="10119360" cy="707886"/>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6</a:t>
            </a:r>
            <a:r>
              <a:rPr lang="en-US" sz="2000" b="1" dirty="0">
                <a:solidFill>
                  <a:schemeClr val="accent4">
                    <a:lumMod val="40000"/>
                    <a:lumOff val="60000"/>
                  </a:schemeClr>
                </a:solidFill>
              </a:rPr>
              <a:t>. Prioritize Security and Privacy: </a:t>
            </a:r>
            <a:r>
              <a:rPr lang="en-US" sz="2000" b="1" dirty="0"/>
              <a:t>Implement robust security measures to protect user data, especially in facial recognition and personalization features.</a:t>
            </a:r>
          </a:p>
        </p:txBody>
      </p:sp>
      <p:sp>
        <p:nvSpPr>
          <p:cNvPr id="21" name="TextBox 7">
            <a:extLst>
              <a:ext uri="{FF2B5EF4-FFF2-40B4-BE49-F238E27FC236}">
                <a16:creationId xmlns:a16="http://schemas.microsoft.com/office/drawing/2014/main" id="{7251EC3E-E2D7-462A-9A23-44358FC96932}"/>
              </a:ext>
            </a:extLst>
          </p:cNvPr>
          <p:cNvSpPr txBox="1"/>
          <p:nvPr/>
        </p:nvSpPr>
        <p:spPr>
          <a:xfrm>
            <a:off x="6309360" y="350453"/>
            <a:ext cx="10988040" cy="61555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rgbClr val="A034B2"/>
                </a:solidFill>
                <a:latin typeface="ABeeZee" panose="020B0604020202020204" charset="0"/>
              </a:rPr>
              <a:t>Need for an Integrated Solution</a:t>
            </a:r>
            <a:endParaRPr lang="ar-EG" sz="4000" dirty="0">
              <a:solidFill>
                <a:srgbClr val="A034B2"/>
              </a:solidFill>
              <a:latin typeface="ABeeZee" panose="020B0604020202020204" charset="0"/>
            </a:endParaRPr>
          </a:p>
        </p:txBody>
      </p:sp>
      <p:grpSp>
        <p:nvGrpSpPr>
          <p:cNvPr id="22" name="Group 3">
            <a:extLst>
              <a:ext uri="{FF2B5EF4-FFF2-40B4-BE49-F238E27FC236}">
                <a16:creationId xmlns:a16="http://schemas.microsoft.com/office/drawing/2014/main" id="{0A7CBC68-9DCE-4150-BC57-22FC096C1D44}"/>
              </a:ext>
            </a:extLst>
          </p:cNvPr>
          <p:cNvGrpSpPr>
            <a:grpSpLocks noChangeAspect="1"/>
          </p:cNvGrpSpPr>
          <p:nvPr/>
        </p:nvGrpSpPr>
        <p:grpSpPr>
          <a:xfrm>
            <a:off x="2133600" y="7398616"/>
            <a:ext cx="4175760" cy="2879883"/>
            <a:chOff x="-15389733" y="5836444"/>
            <a:chExt cx="5567680" cy="3839844"/>
          </a:xfrm>
        </p:grpSpPr>
        <p:sp>
          <p:nvSpPr>
            <p:cNvPr id="23" name="Freeform 4">
              <a:extLst>
                <a:ext uri="{FF2B5EF4-FFF2-40B4-BE49-F238E27FC236}">
                  <a16:creationId xmlns:a16="http://schemas.microsoft.com/office/drawing/2014/main" id="{C3D9B814-621B-45F3-9E6F-7EFAB7FEBE83}"/>
                </a:ext>
              </a:extLst>
            </p:cNvPr>
            <p:cNvSpPr/>
            <p:nvPr/>
          </p:nvSpPr>
          <p:spPr>
            <a:xfrm>
              <a:off x="-15389733" y="5836444"/>
              <a:ext cx="5567680" cy="3839844"/>
            </a:xfrm>
            <a:custGeom>
              <a:avLst/>
              <a:gdLst/>
              <a:ahLst/>
              <a:cxnLst/>
              <a:rect l="l" t="t" r="r" b="b"/>
              <a:pathLst>
                <a:path w="6112256" h="4080256">
                  <a:moveTo>
                    <a:pt x="1569593" y="0"/>
                  </a:moveTo>
                  <a:lnTo>
                    <a:pt x="0" y="1569593"/>
                  </a:lnTo>
                  <a:lnTo>
                    <a:pt x="0" y="2604516"/>
                  </a:lnTo>
                  <a:lnTo>
                    <a:pt x="1475740" y="4080256"/>
                  </a:lnTo>
                  <a:lnTo>
                    <a:pt x="4378579" y="4080256"/>
                  </a:lnTo>
                  <a:lnTo>
                    <a:pt x="6112256" y="2346579"/>
                  </a:lnTo>
                  <a:lnTo>
                    <a:pt x="6112256" y="1827403"/>
                  </a:lnTo>
                  <a:lnTo>
                    <a:pt x="4284853" y="0"/>
                  </a:lnTo>
                  <a:close/>
                </a:path>
              </a:pathLst>
            </a:custGeom>
            <a:blipFill>
              <a:blip r:embed="rId8"/>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1000" fill="hold"/>
                                        <p:tgtEl>
                                          <p:spTgt spid="14"/>
                                        </p:tgtEl>
                                        <p:attrNameLst>
                                          <p:attrName>ppt_w</p:attrName>
                                        </p:attrNameLst>
                                      </p:cBhvr>
                                      <p:tavLst>
                                        <p:tav tm="0">
                                          <p:val>
                                            <p:strVal val="#ppt_w*0.70"/>
                                          </p:val>
                                        </p:tav>
                                        <p:tav tm="100000">
                                          <p:val>
                                            <p:strVal val="#ppt_w"/>
                                          </p:val>
                                        </p:tav>
                                      </p:tavLst>
                                    </p:anim>
                                    <p:anim calcmode="lin" valueType="num">
                                      <p:cBhvr>
                                        <p:cTn id="31" dur="1000" fill="hold"/>
                                        <p:tgtEl>
                                          <p:spTgt spid="14"/>
                                        </p:tgtEl>
                                        <p:attrNameLst>
                                          <p:attrName>ppt_h</p:attrName>
                                        </p:attrNameLst>
                                      </p:cBhvr>
                                      <p:tavLst>
                                        <p:tav tm="0">
                                          <p:val>
                                            <p:strVal val="#ppt_h"/>
                                          </p:val>
                                        </p:tav>
                                        <p:tav tm="100000">
                                          <p:val>
                                            <p:strVal val="#ppt_h"/>
                                          </p:val>
                                        </p:tav>
                                      </p:tavLst>
                                    </p:anim>
                                    <p:animEffect transition="in" filter="fade">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strVal val="#ppt_w*0.70"/>
                                          </p:val>
                                        </p:tav>
                                        <p:tav tm="100000">
                                          <p:val>
                                            <p:strVal val="#ppt_w"/>
                                          </p:val>
                                        </p:tav>
                                      </p:tavLst>
                                    </p:anim>
                                    <p:anim calcmode="lin" valueType="num">
                                      <p:cBhvr>
                                        <p:cTn id="38" dur="1000" fill="hold"/>
                                        <p:tgtEl>
                                          <p:spTgt spid="15"/>
                                        </p:tgtEl>
                                        <p:attrNameLst>
                                          <p:attrName>ppt_h</p:attrName>
                                        </p:attrNameLst>
                                      </p:cBhvr>
                                      <p:tavLst>
                                        <p:tav tm="0">
                                          <p:val>
                                            <p:strVal val="#ppt_h"/>
                                          </p:val>
                                        </p:tav>
                                        <p:tav tm="100000">
                                          <p:val>
                                            <p:strVal val="#ppt_h"/>
                                          </p:val>
                                        </p:tav>
                                      </p:tavLst>
                                    </p:anim>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1000" fill="hold"/>
                                        <p:tgtEl>
                                          <p:spTgt spid="16"/>
                                        </p:tgtEl>
                                        <p:attrNameLst>
                                          <p:attrName>ppt_w</p:attrName>
                                        </p:attrNameLst>
                                      </p:cBhvr>
                                      <p:tavLst>
                                        <p:tav tm="0">
                                          <p:val>
                                            <p:strVal val="#ppt_w*0.70"/>
                                          </p:val>
                                        </p:tav>
                                        <p:tav tm="100000">
                                          <p:val>
                                            <p:strVal val="#ppt_w"/>
                                          </p:val>
                                        </p:tav>
                                      </p:tavLst>
                                    </p:anim>
                                    <p:anim calcmode="lin" valueType="num">
                                      <p:cBhvr>
                                        <p:cTn id="45" dur="1000" fill="hold"/>
                                        <p:tgtEl>
                                          <p:spTgt spid="16"/>
                                        </p:tgtEl>
                                        <p:attrNameLst>
                                          <p:attrName>ppt_h</p:attrName>
                                        </p:attrNameLst>
                                      </p:cBhvr>
                                      <p:tavLst>
                                        <p:tav tm="0">
                                          <p:val>
                                            <p:strVal val="#ppt_h"/>
                                          </p:val>
                                        </p:tav>
                                        <p:tav tm="100000">
                                          <p:val>
                                            <p:strVal val="#ppt_h"/>
                                          </p:val>
                                        </p:tav>
                                      </p:tavLst>
                                    </p:anim>
                                    <p:animEffect transition="in" filter="fade">
                                      <p:cBhvr>
                                        <p:cTn id="46" dur="10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55"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1000" fill="hold"/>
                                        <p:tgtEl>
                                          <p:spTgt spid="17"/>
                                        </p:tgtEl>
                                        <p:attrNameLst>
                                          <p:attrName>ppt_w</p:attrName>
                                        </p:attrNameLst>
                                      </p:cBhvr>
                                      <p:tavLst>
                                        <p:tav tm="0">
                                          <p:val>
                                            <p:strVal val="#ppt_w*0.70"/>
                                          </p:val>
                                        </p:tav>
                                        <p:tav tm="100000">
                                          <p:val>
                                            <p:strVal val="#ppt_w"/>
                                          </p:val>
                                        </p:tav>
                                      </p:tavLst>
                                    </p:anim>
                                    <p:anim calcmode="lin" valueType="num">
                                      <p:cBhvr>
                                        <p:cTn id="52" dur="1000" fill="hold"/>
                                        <p:tgtEl>
                                          <p:spTgt spid="17"/>
                                        </p:tgtEl>
                                        <p:attrNameLst>
                                          <p:attrName>ppt_h</p:attrName>
                                        </p:attrNameLst>
                                      </p:cBhvr>
                                      <p:tavLst>
                                        <p:tav tm="0">
                                          <p:val>
                                            <p:strVal val="#ppt_h"/>
                                          </p:val>
                                        </p:tav>
                                        <p:tav tm="100000">
                                          <p:val>
                                            <p:strVal val="#ppt_h"/>
                                          </p:val>
                                        </p:tav>
                                      </p:tavLst>
                                    </p:anim>
                                    <p:animEffect transition="in" filter="fade">
                                      <p:cBhvr>
                                        <p:cTn id="53" dur="10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1000" fill="hold"/>
                                        <p:tgtEl>
                                          <p:spTgt spid="18"/>
                                        </p:tgtEl>
                                        <p:attrNameLst>
                                          <p:attrName>ppt_w</p:attrName>
                                        </p:attrNameLst>
                                      </p:cBhvr>
                                      <p:tavLst>
                                        <p:tav tm="0">
                                          <p:val>
                                            <p:strVal val="#ppt_w*0.70"/>
                                          </p:val>
                                        </p:tav>
                                        <p:tav tm="100000">
                                          <p:val>
                                            <p:strVal val="#ppt_w"/>
                                          </p:val>
                                        </p:tav>
                                      </p:tavLst>
                                    </p:anim>
                                    <p:anim calcmode="lin" valueType="num">
                                      <p:cBhvr>
                                        <p:cTn id="59" dur="1000" fill="hold"/>
                                        <p:tgtEl>
                                          <p:spTgt spid="18"/>
                                        </p:tgtEl>
                                        <p:attrNameLst>
                                          <p:attrName>ppt_h</p:attrName>
                                        </p:attrNameLst>
                                      </p:cBhvr>
                                      <p:tavLst>
                                        <p:tav tm="0">
                                          <p:val>
                                            <p:strVal val="#ppt_h"/>
                                          </p:val>
                                        </p:tav>
                                        <p:tav tm="100000">
                                          <p:val>
                                            <p:strVal val="#ppt_h"/>
                                          </p:val>
                                        </p:tav>
                                      </p:tavLst>
                                    </p:anim>
                                    <p:animEffect transition="in" filter="fade">
                                      <p:cBhvr>
                                        <p:cTn id="60" dur="10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55"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1000" fill="hold"/>
                                        <p:tgtEl>
                                          <p:spTgt spid="19"/>
                                        </p:tgtEl>
                                        <p:attrNameLst>
                                          <p:attrName>ppt_w</p:attrName>
                                        </p:attrNameLst>
                                      </p:cBhvr>
                                      <p:tavLst>
                                        <p:tav tm="0">
                                          <p:val>
                                            <p:strVal val="#ppt_w*0.70"/>
                                          </p:val>
                                        </p:tav>
                                        <p:tav tm="100000">
                                          <p:val>
                                            <p:strVal val="#ppt_w"/>
                                          </p:val>
                                        </p:tav>
                                      </p:tavLst>
                                    </p:anim>
                                    <p:anim calcmode="lin" valueType="num">
                                      <p:cBhvr>
                                        <p:cTn id="66" dur="1000" fill="hold"/>
                                        <p:tgtEl>
                                          <p:spTgt spid="19"/>
                                        </p:tgtEl>
                                        <p:attrNameLst>
                                          <p:attrName>ppt_h</p:attrName>
                                        </p:attrNameLst>
                                      </p:cBhvr>
                                      <p:tavLst>
                                        <p:tav tm="0">
                                          <p:val>
                                            <p:strVal val="#ppt_h"/>
                                          </p:val>
                                        </p:tav>
                                        <p:tav tm="100000">
                                          <p:val>
                                            <p:strVal val="#ppt_h"/>
                                          </p:val>
                                        </p:tav>
                                      </p:tavLst>
                                    </p:anim>
                                    <p:animEffect transition="in" filter="fade">
                                      <p:cBhvr>
                                        <p:cTn id="67" dur="10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55"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000" fill="hold"/>
                                        <p:tgtEl>
                                          <p:spTgt spid="20"/>
                                        </p:tgtEl>
                                        <p:attrNameLst>
                                          <p:attrName>ppt_w</p:attrName>
                                        </p:attrNameLst>
                                      </p:cBhvr>
                                      <p:tavLst>
                                        <p:tav tm="0">
                                          <p:val>
                                            <p:strVal val="#ppt_w*0.70"/>
                                          </p:val>
                                        </p:tav>
                                        <p:tav tm="100000">
                                          <p:val>
                                            <p:strVal val="#ppt_w"/>
                                          </p:val>
                                        </p:tav>
                                      </p:tavLst>
                                    </p:anim>
                                    <p:anim calcmode="lin" valueType="num">
                                      <p:cBhvr>
                                        <p:cTn id="73" dur="1000" fill="hold"/>
                                        <p:tgtEl>
                                          <p:spTgt spid="20"/>
                                        </p:tgtEl>
                                        <p:attrNameLst>
                                          <p:attrName>ppt_h</p:attrName>
                                        </p:attrNameLst>
                                      </p:cBhvr>
                                      <p:tavLst>
                                        <p:tav tm="0">
                                          <p:val>
                                            <p:strVal val="#ppt_h"/>
                                          </p:val>
                                        </p:tav>
                                        <p:tav tm="100000">
                                          <p:val>
                                            <p:strVal val="#ppt_h"/>
                                          </p:val>
                                        </p:tav>
                                      </p:tavLst>
                                    </p:anim>
                                    <p:animEffect transition="in" filter="fade">
                                      <p:cBhvr>
                                        <p:cTn id="7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64763" y="0"/>
            <a:ext cx="5708" cy="10274316"/>
          </a:xfrm>
          <a:custGeom>
            <a:avLst/>
            <a:gdLst/>
            <a:ahLst/>
            <a:cxnLst/>
            <a:rect l="l" t="t" r="r" b="b"/>
            <a:pathLst>
              <a:path w="5715" h="10287000">
                <a:moveTo>
                  <a:pt x="0" y="10287000"/>
                </a:moveTo>
                <a:lnTo>
                  <a:pt x="5626" y="10287000"/>
                </a:lnTo>
                <a:lnTo>
                  <a:pt x="5626" y="0"/>
                </a:lnTo>
                <a:lnTo>
                  <a:pt x="0" y="0"/>
                </a:lnTo>
                <a:lnTo>
                  <a:pt x="0" y="10287000"/>
                </a:lnTo>
                <a:close/>
              </a:path>
            </a:pathLst>
          </a:custGeom>
          <a:solidFill>
            <a:srgbClr val="F2E7F5"/>
          </a:solidFill>
        </p:spPr>
        <p:txBody>
          <a:bodyPr wrap="square" lIns="0" tIns="0" rIns="0" bIns="0" rtlCol="0"/>
          <a:lstStyle/>
          <a:p>
            <a:endParaRPr sz="1798"/>
          </a:p>
        </p:txBody>
      </p:sp>
      <p:pic>
        <p:nvPicPr>
          <p:cNvPr id="5" name="object 5"/>
          <p:cNvPicPr/>
          <p:nvPr/>
        </p:nvPicPr>
        <p:blipFill>
          <a:blip r:embed="rId2" cstate="print"/>
          <a:stretch>
            <a:fillRect/>
          </a:stretch>
        </p:blipFill>
        <p:spPr>
          <a:xfrm>
            <a:off x="-94861" y="12684"/>
            <a:ext cx="18418384" cy="10264802"/>
          </a:xfrm>
          <a:prstGeom prst="rect">
            <a:avLst/>
          </a:prstGeom>
        </p:spPr>
      </p:pic>
      <p:pic>
        <p:nvPicPr>
          <p:cNvPr id="4" name="Picture 3">
            <a:extLst>
              <a:ext uri="{FF2B5EF4-FFF2-40B4-BE49-F238E27FC236}">
                <a16:creationId xmlns:a16="http://schemas.microsoft.com/office/drawing/2014/main" id="{1F16D4DF-FD6E-4A4D-AD05-D8F371A02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048" y="2776537"/>
            <a:ext cx="8146669" cy="6019800"/>
          </a:xfrm>
          <a:prstGeom prst="rect">
            <a:avLst/>
          </a:prstGeom>
        </p:spPr>
      </p:pic>
      <p:pic>
        <p:nvPicPr>
          <p:cNvPr id="17" name="Picture 16">
            <a:extLst>
              <a:ext uri="{FF2B5EF4-FFF2-40B4-BE49-F238E27FC236}">
                <a16:creationId xmlns:a16="http://schemas.microsoft.com/office/drawing/2014/main" id="{CB2FC394-1FFF-442B-A993-F1386B1AC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6720" y="6935803"/>
            <a:ext cx="1580060" cy="3338513"/>
          </a:xfrm>
          <a:prstGeom prst="rect">
            <a:avLst/>
          </a:prstGeom>
        </p:spPr>
      </p:pic>
      <p:pic>
        <p:nvPicPr>
          <p:cNvPr id="19" name="Picture 18">
            <a:extLst>
              <a:ext uri="{FF2B5EF4-FFF2-40B4-BE49-F238E27FC236}">
                <a16:creationId xmlns:a16="http://schemas.microsoft.com/office/drawing/2014/main" id="{90957E67-4057-4F70-AC40-F10381224E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6038" y="3351197"/>
            <a:ext cx="1580059" cy="3338513"/>
          </a:xfrm>
          <a:prstGeom prst="rect">
            <a:avLst/>
          </a:prstGeom>
        </p:spPr>
      </p:pic>
      <p:pic>
        <p:nvPicPr>
          <p:cNvPr id="21" name="Picture 20">
            <a:extLst>
              <a:ext uri="{FF2B5EF4-FFF2-40B4-BE49-F238E27FC236}">
                <a16:creationId xmlns:a16="http://schemas.microsoft.com/office/drawing/2014/main" id="{7220BD16-B604-4D11-B533-85133CF44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6605" y="1627967"/>
            <a:ext cx="1631149" cy="3446459"/>
          </a:xfrm>
          <a:prstGeom prst="rect">
            <a:avLst/>
          </a:prstGeom>
        </p:spPr>
      </p:pic>
      <p:sp>
        <p:nvSpPr>
          <p:cNvPr id="24" name="object 6">
            <a:extLst>
              <a:ext uri="{FF2B5EF4-FFF2-40B4-BE49-F238E27FC236}">
                <a16:creationId xmlns:a16="http://schemas.microsoft.com/office/drawing/2014/main" id="{115497A7-A34D-40A8-A464-8ACAA4E4FA70}"/>
              </a:ext>
            </a:extLst>
          </p:cNvPr>
          <p:cNvSpPr txBox="1">
            <a:spLocks noGrp="1"/>
          </p:cNvSpPr>
          <p:nvPr>
            <p:ph type="title"/>
          </p:nvPr>
        </p:nvSpPr>
        <p:spPr>
          <a:xfrm>
            <a:off x="5257800" y="302834"/>
            <a:ext cx="8222185" cy="1056058"/>
          </a:xfrm>
          <a:prstGeom prst="rect">
            <a:avLst/>
          </a:prstGeom>
        </p:spPr>
        <p:txBody>
          <a:bodyPr vert="horz" wrap="square" lIns="0" tIns="17145" rIns="0" bIns="0" rtlCol="0">
            <a:spAutoFit/>
          </a:bodyPr>
          <a:lstStyle/>
          <a:p>
            <a:pPr marL="12700">
              <a:lnSpc>
                <a:spcPct val="100000"/>
              </a:lnSpc>
              <a:spcBef>
                <a:spcPts val="135"/>
              </a:spcBef>
            </a:pPr>
            <a:r>
              <a:rPr lang="en-US" sz="6750" spc="300" dirty="0">
                <a:solidFill>
                  <a:srgbClr val="7030A0"/>
                </a:solidFill>
              </a:rPr>
              <a:t>User Interface</a:t>
            </a:r>
            <a:endParaRPr sz="6750" dirty="0">
              <a:solidFill>
                <a:srgbClr val="7030A0"/>
              </a:solidFill>
            </a:endParaRPr>
          </a:p>
        </p:txBody>
      </p:sp>
      <p:sp>
        <p:nvSpPr>
          <p:cNvPr id="25" name="Freeform 8">
            <a:extLst>
              <a:ext uri="{FF2B5EF4-FFF2-40B4-BE49-F238E27FC236}">
                <a16:creationId xmlns:a16="http://schemas.microsoft.com/office/drawing/2014/main" id="{EF3294D0-A8B6-4034-AC09-E0FF9974A7EE}"/>
              </a:ext>
            </a:extLst>
          </p:cNvPr>
          <p:cNvSpPr/>
          <p:nvPr/>
        </p:nvSpPr>
        <p:spPr>
          <a:xfrm>
            <a:off x="7519456" y="1423987"/>
            <a:ext cx="3698872"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27" name="Picture 26">
            <a:extLst>
              <a:ext uri="{FF2B5EF4-FFF2-40B4-BE49-F238E27FC236}">
                <a16:creationId xmlns:a16="http://schemas.microsoft.com/office/drawing/2014/main" id="{0F7B3B23-F3FE-4275-B17E-9C3530A05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79985" y="1535110"/>
            <a:ext cx="1631149" cy="3446459"/>
          </a:xfrm>
          <a:prstGeom prst="rect">
            <a:avLst/>
          </a:prstGeom>
        </p:spPr>
      </p:pic>
      <p:pic>
        <p:nvPicPr>
          <p:cNvPr id="29" name="Picture 28">
            <a:extLst>
              <a:ext uri="{FF2B5EF4-FFF2-40B4-BE49-F238E27FC236}">
                <a16:creationId xmlns:a16="http://schemas.microsoft.com/office/drawing/2014/main" id="{93176190-9535-4530-AC8F-ADA2D057AC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93822" y="5891212"/>
            <a:ext cx="1771650" cy="3743325"/>
          </a:xfrm>
          <a:prstGeom prst="rect">
            <a:avLst/>
          </a:prstGeom>
        </p:spPr>
      </p:pic>
      <p:sp>
        <p:nvSpPr>
          <p:cNvPr id="30" name="Freeform 5">
            <a:extLst>
              <a:ext uri="{FF2B5EF4-FFF2-40B4-BE49-F238E27FC236}">
                <a16:creationId xmlns:a16="http://schemas.microsoft.com/office/drawing/2014/main" id="{9DB238C7-16F9-496F-9A39-31DEFC2DA74A}"/>
              </a:ext>
            </a:extLst>
          </p:cNvPr>
          <p:cNvSpPr/>
          <p:nvPr/>
        </p:nvSpPr>
        <p:spPr>
          <a:xfrm>
            <a:off x="-160008" y="1321588"/>
            <a:ext cx="3262984" cy="8929697"/>
          </a:xfrm>
          <a:custGeom>
            <a:avLst/>
            <a:gdLst/>
            <a:ahLst/>
            <a:cxnLst/>
            <a:rect l="l" t="t" r="r" b="b"/>
            <a:pathLst>
              <a:path w="3990861" h="10021900">
                <a:moveTo>
                  <a:pt x="0" y="0"/>
                </a:moveTo>
                <a:lnTo>
                  <a:pt x="3990861" y="0"/>
                </a:lnTo>
                <a:lnTo>
                  <a:pt x="3990861" y="10021900"/>
                </a:lnTo>
                <a:lnTo>
                  <a:pt x="0" y="100219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31" name="object 2">
            <a:extLst>
              <a:ext uri="{FF2B5EF4-FFF2-40B4-BE49-F238E27FC236}">
                <a16:creationId xmlns:a16="http://schemas.microsoft.com/office/drawing/2014/main" id="{655F64A8-269C-40B1-A489-8FB970A99C3A}"/>
              </a:ext>
            </a:extLst>
          </p:cNvPr>
          <p:cNvPicPr/>
          <p:nvPr/>
        </p:nvPicPr>
        <p:blipFill>
          <a:blip r:embed="rId13" cstate="print"/>
          <a:stretch>
            <a:fillRect/>
          </a:stretch>
        </p:blipFill>
        <p:spPr>
          <a:xfrm>
            <a:off x="13897225" y="-71437"/>
            <a:ext cx="4390811" cy="3919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80">
                                          <p:stCondLst>
                                            <p:cond delay="0"/>
                                          </p:stCondLst>
                                        </p:cTn>
                                        <p:tgtEl>
                                          <p:spTgt spid="24"/>
                                        </p:tgtEl>
                                      </p:cBhvr>
                                    </p:animEffect>
                                    <p:anim calcmode="lin" valueType="num">
                                      <p:cBhvr>
                                        <p:cTn id="8"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
                                        </p:tgtEl>
                                      </p:cBhvr>
                                      <p:to x="100000" y="60000"/>
                                    </p:animScale>
                                    <p:animScale>
                                      <p:cBhvr>
                                        <p:cTn id="14" dur="166" decel="50000">
                                          <p:stCondLst>
                                            <p:cond delay="676"/>
                                          </p:stCondLst>
                                        </p:cTn>
                                        <p:tgtEl>
                                          <p:spTgt spid="24"/>
                                        </p:tgtEl>
                                      </p:cBhvr>
                                      <p:to x="100000" y="100000"/>
                                    </p:animScale>
                                    <p:animScale>
                                      <p:cBhvr>
                                        <p:cTn id="15" dur="26">
                                          <p:stCondLst>
                                            <p:cond delay="1312"/>
                                          </p:stCondLst>
                                        </p:cTn>
                                        <p:tgtEl>
                                          <p:spTgt spid="24"/>
                                        </p:tgtEl>
                                      </p:cBhvr>
                                      <p:to x="100000" y="80000"/>
                                    </p:animScale>
                                    <p:animScale>
                                      <p:cBhvr>
                                        <p:cTn id="16" dur="166" decel="50000">
                                          <p:stCondLst>
                                            <p:cond delay="1338"/>
                                          </p:stCondLst>
                                        </p:cTn>
                                        <p:tgtEl>
                                          <p:spTgt spid="24"/>
                                        </p:tgtEl>
                                      </p:cBhvr>
                                      <p:to x="100000" y="100000"/>
                                    </p:animScale>
                                    <p:animScale>
                                      <p:cBhvr>
                                        <p:cTn id="17" dur="26">
                                          <p:stCondLst>
                                            <p:cond delay="1642"/>
                                          </p:stCondLst>
                                        </p:cTn>
                                        <p:tgtEl>
                                          <p:spTgt spid="24"/>
                                        </p:tgtEl>
                                      </p:cBhvr>
                                      <p:to x="100000" y="90000"/>
                                    </p:animScale>
                                    <p:animScale>
                                      <p:cBhvr>
                                        <p:cTn id="18" dur="166" decel="50000">
                                          <p:stCondLst>
                                            <p:cond delay="1668"/>
                                          </p:stCondLst>
                                        </p:cTn>
                                        <p:tgtEl>
                                          <p:spTgt spid="24"/>
                                        </p:tgtEl>
                                      </p:cBhvr>
                                      <p:to x="100000" y="100000"/>
                                    </p:animScale>
                                    <p:animScale>
                                      <p:cBhvr>
                                        <p:cTn id="19" dur="26">
                                          <p:stCondLst>
                                            <p:cond delay="1808"/>
                                          </p:stCondLst>
                                        </p:cTn>
                                        <p:tgtEl>
                                          <p:spTgt spid="24"/>
                                        </p:tgtEl>
                                      </p:cBhvr>
                                      <p:to x="100000" y="95000"/>
                                    </p:animScale>
                                    <p:animScale>
                                      <p:cBhvr>
                                        <p:cTn id="20" dur="166" decel="50000">
                                          <p:stCondLst>
                                            <p:cond delay="1834"/>
                                          </p:stCondLst>
                                        </p:cTn>
                                        <p:tgtEl>
                                          <p:spTgt spid="2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000"/>
                                        <p:tgtEl>
                                          <p:spTgt spid="25"/>
                                        </p:tgtEl>
                                      </p:cBhvr>
                                    </p:animEffect>
                                    <p:anim calcmode="lin" valueType="num">
                                      <p:cBhvr>
                                        <p:cTn id="26" dur="2000" fill="hold"/>
                                        <p:tgtEl>
                                          <p:spTgt spid="25"/>
                                        </p:tgtEl>
                                        <p:attrNameLst>
                                          <p:attrName>ppt_w</p:attrName>
                                        </p:attrNameLst>
                                      </p:cBhvr>
                                      <p:tavLst>
                                        <p:tav tm="0" fmla="#ppt_w*sin(2.5*pi*$)">
                                          <p:val>
                                            <p:fltVal val="0"/>
                                          </p:val>
                                        </p:tav>
                                        <p:tav tm="100000">
                                          <p:val>
                                            <p:fltVal val="1"/>
                                          </p:val>
                                        </p:tav>
                                      </p:tavLst>
                                    </p:anim>
                                    <p:anim calcmode="lin" valueType="num">
                                      <p:cBhvr>
                                        <p:cTn id="27"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fltVal val="0"/>
                                          </p:val>
                                        </p:tav>
                                        <p:tav tm="100000">
                                          <p:val>
                                            <p:strVal val="#ppt_w"/>
                                          </p:val>
                                        </p:tav>
                                      </p:tavLst>
                                    </p:anim>
                                    <p:anim calcmode="lin" valueType="num">
                                      <p:cBhvr>
                                        <p:cTn id="33" dur="1000" fill="hold"/>
                                        <p:tgtEl>
                                          <p:spTgt spid="4"/>
                                        </p:tgtEl>
                                        <p:attrNameLst>
                                          <p:attrName>ppt_h</p:attrName>
                                        </p:attrNameLst>
                                      </p:cBhvr>
                                      <p:tavLst>
                                        <p:tav tm="0">
                                          <p:val>
                                            <p:fltVal val="0"/>
                                          </p:val>
                                        </p:tav>
                                        <p:tav tm="100000">
                                          <p:val>
                                            <p:strVal val="#ppt_h"/>
                                          </p:val>
                                        </p:tav>
                                      </p:tavLst>
                                    </p:anim>
                                    <p:anim calcmode="lin" valueType="num">
                                      <p:cBhvr>
                                        <p:cTn id="34" dur="1000" fill="hold"/>
                                        <p:tgtEl>
                                          <p:spTgt spid="4"/>
                                        </p:tgtEl>
                                        <p:attrNameLst>
                                          <p:attrName>style.rotation</p:attrName>
                                        </p:attrNameLst>
                                      </p:cBhvr>
                                      <p:tavLst>
                                        <p:tav tm="0">
                                          <p:val>
                                            <p:fltVal val="90"/>
                                          </p:val>
                                        </p:tav>
                                        <p:tav tm="100000">
                                          <p:val>
                                            <p:fltVal val="0"/>
                                          </p:val>
                                        </p:tav>
                                      </p:tavLst>
                                    </p:anim>
                                    <p:animEffect transition="in" filter="fade">
                                      <p:cBhvr>
                                        <p:cTn id="35" dur="10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80">
                                          <p:stCondLst>
                                            <p:cond delay="0"/>
                                          </p:stCondLst>
                                        </p:cTn>
                                        <p:tgtEl>
                                          <p:spTgt spid="17"/>
                                        </p:tgtEl>
                                      </p:cBhvr>
                                    </p:animEffect>
                                    <p:anim calcmode="lin" valueType="num">
                                      <p:cBhvr>
                                        <p:cTn id="41"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6" dur="26">
                                          <p:stCondLst>
                                            <p:cond delay="650"/>
                                          </p:stCondLst>
                                        </p:cTn>
                                        <p:tgtEl>
                                          <p:spTgt spid="17"/>
                                        </p:tgtEl>
                                      </p:cBhvr>
                                      <p:to x="100000" y="60000"/>
                                    </p:animScale>
                                    <p:animScale>
                                      <p:cBhvr>
                                        <p:cTn id="47" dur="166" decel="50000">
                                          <p:stCondLst>
                                            <p:cond delay="676"/>
                                          </p:stCondLst>
                                        </p:cTn>
                                        <p:tgtEl>
                                          <p:spTgt spid="17"/>
                                        </p:tgtEl>
                                      </p:cBhvr>
                                      <p:to x="100000" y="100000"/>
                                    </p:animScale>
                                    <p:animScale>
                                      <p:cBhvr>
                                        <p:cTn id="48" dur="26">
                                          <p:stCondLst>
                                            <p:cond delay="1312"/>
                                          </p:stCondLst>
                                        </p:cTn>
                                        <p:tgtEl>
                                          <p:spTgt spid="17"/>
                                        </p:tgtEl>
                                      </p:cBhvr>
                                      <p:to x="100000" y="80000"/>
                                    </p:animScale>
                                    <p:animScale>
                                      <p:cBhvr>
                                        <p:cTn id="49" dur="166" decel="50000">
                                          <p:stCondLst>
                                            <p:cond delay="1338"/>
                                          </p:stCondLst>
                                        </p:cTn>
                                        <p:tgtEl>
                                          <p:spTgt spid="17"/>
                                        </p:tgtEl>
                                      </p:cBhvr>
                                      <p:to x="100000" y="100000"/>
                                    </p:animScale>
                                    <p:animScale>
                                      <p:cBhvr>
                                        <p:cTn id="50" dur="26">
                                          <p:stCondLst>
                                            <p:cond delay="1642"/>
                                          </p:stCondLst>
                                        </p:cTn>
                                        <p:tgtEl>
                                          <p:spTgt spid="17"/>
                                        </p:tgtEl>
                                      </p:cBhvr>
                                      <p:to x="100000" y="90000"/>
                                    </p:animScale>
                                    <p:animScale>
                                      <p:cBhvr>
                                        <p:cTn id="51" dur="166" decel="50000">
                                          <p:stCondLst>
                                            <p:cond delay="1668"/>
                                          </p:stCondLst>
                                        </p:cTn>
                                        <p:tgtEl>
                                          <p:spTgt spid="17"/>
                                        </p:tgtEl>
                                      </p:cBhvr>
                                      <p:to x="100000" y="100000"/>
                                    </p:animScale>
                                    <p:animScale>
                                      <p:cBhvr>
                                        <p:cTn id="52" dur="26">
                                          <p:stCondLst>
                                            <p:cond delay="1808"/>
                                          </p:stCondLst>
                                        </p:cTn>
                                        <p:tgtEl>
                                          <p:spTgt spid="17"/>
                                        </p:tgtEl>
                                      </p:cBhvr>
                                      <p:to x="100000" y="95000"/>
                                    </p:animScale>
                                    <p:animScale>
                                      <p:cBhvr>
                                        <p:cTn id="53" dur="166" decel="50000">
                                          <p:stCondLst>
                                            <p:cond delay="1834"/>
                                          </p:stCondLst>
                                        </p:cTn>
                                        <p:tgtEl>
                                          <p:spTgt spid="17"/>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80">
                                          <p:stCondLst>
                                            <p:cond delay="0"/>
                                          </p:stCondLst>
                                        </p:cTn>
                                        <p:tgtEl>
                                          <p:spTgt spid="19"/>
                                        </p:tgtEl>
                                      </p:cBhvr>
                                    </p:animEffect>
                                    <p:anim calcmode="lin" valueType="num">
                                      <p:cBhvr>
                                        <p:cTn id="59"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4" dur="26">
                                          <p:stCondLst>
                                            <p:cond delay="650"/>
                                          </p:stCondLst>
                                        </p:cTn>
                                        <p:tgtEl>
                                          <p:spTgt spid="19"/>
                                        </p:tgtEl>
                                      </p:cBhvr>
                                      <p:to x="100000" y="60000"/>
                                    </p:animScale>
                                    <p:animScale>
                                      <p:cBhvr>
                                        <p:cTn id="65" dur="166" decel="50000">
                                          <p:stCondLst>
                                            <p:cond delay="676"/>
                                          </p:stCondLst>
                                        </p:cTn>
                                        <p:tgtEl>
                                          <p:spTgt spid="19"/>
                                        </p:tgtEl>
                                      </p:cBhvr>
                                      <p:to x="100000" y="100000"/>
                                    </p:animScale>
                                    <p:animScale>
                                      <p:cBhvr>
                                        <p:cTn id="66" dur="26">
                                          <p:stCondLst>
                                            <p:cond delay="1312"/>
                                          </p:stCondLst>
                                        </p:cTn>
                                        <p:tgtEl>
                                          <p:spTgt spid="19"/>
                                        </p:tgtEl>
                                      </p:cBhvr>
                                      <p:to x="100000" y="80000"/>
                                    </p:animScale>
                                    <p:animScale>
                                      <p:cBhvr>
                                        <p:cTn id="67" dur="166" decel="50000">
                                          <p:stCondLst>
                                            <p:cond delay="1338"/>
                                          </p:stCondLst>
                                        </p:cTn>
                                        <p:tgtEl>
                                          <p:spTgt spid="19"/>
                                        </p:tgtEl>
                                      </p:cBhvr>
                                      <p:to x="100000" y="100000"/>
                                    </p:animScale>
                                    <p:animScale>
                                      <p:cBhvr>
                                        <p:cTn id="68" dur="26">
                                          <p:stCondLst>
                                            <p:cond delay="1642"/>
                                          </p:stCondLst>
                                        </p:cTn>
                                        <p:tgtEl>
                                          <p:spTgt spid="19"/>
                                        </p:tgtEl>
                                      </p:cBhvr>
                                      <p:to x="100000" y="90000"/>
                                    </p:animScale>
                                    <p:animScale>
                                      <p:cBhvr>
                                        <p:cTn id="69" dur="166" decel="50000">
                                          <p:stCondLst>
                                            <p:cond delay="1668"/>
                                          </p:stCondLst>
                                        </p:cTn>
                                        <p:tgtEl>
                                          <p:spTgt spid="19"/>
                                        </p:tgtEl>
                                      </p:cBhvr>
                                      <p:to x="100000" y="100000"/>
                                    </p:animScale>
                                    <p:animScale>
                                      <p:cBhvr>
                                        <p:cTn id="70" dur="26">
                                          <p:stCondLst>
                                            <p:cond delay="1808"/>
                                          </p:stCondLst>
                                        </p:cTn>
                                        <p:tgtEl>
                                          <p:spTgt spid="19"/>
                                        </p:tgtEl>
                                      </p:cBhvr>
                                      <p:to x="100000" y="95000"/>
                                    </p:animScale>
                                    <p:animScale>
                                      <p:cBhvr>
                                        <p:cTn id="71" dur="166" decel="50000">
                                          <p:stCondLst>
                                            <p:cond delay="1834"/>
                                          </p:stCondLst>
                                        </p:cTn>
                                        <p:tgtEl>
                                          <p:spTgt spid="19"/>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26" presetClass="entr" presetSubtype="0"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down)">
                                      <p:cBhvr>
                                        <p:cTn id="76" dur="580">
                                          <p:stCondLst>
                                            <p:cond delay="0"/>
                                          </p:stCondLst>
                                        </p:cTn>
                                        <p:tgtEl>
                                          <p:spTgt spid="21"/>
                                        </p:tgtEl>
                                      </p:cBhvr>
                                    </p:animEffect>
                                    <p:anim calcmode="lin" valueType="num">
                                      <p:cBhvr>
                                        <p:cTn id="77"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82" dur="26">
                                          <p:stCondLst>
                                            <p:cond delay="650"/>
                                          </p:stCondLst>
                                        </p:cTn>
                                        <p:tgtEl>
                                          <p:spTgt spid="21"/>
                                        </p:tgtEl>
                                      </p:cBhvr>
                                      <p:to x="100000" y="60000"/>
                                    </p:animScale>
                                    <p:animScale>
                                      <p:cBhvr>
                                        <p:cTn id="83" dur="166" decel="50000">
                                          <p:stCondLst>
                                            <p:cond delay="676"/>
                                          </p:stCondLst>
                                        </p:cTn>
                                        <p:tgtEl>
                                          <p:spTgt spid="21"/>
                                        </p:tgtEl>
                                      </p:cBhvr>
                                      <p:to x="100000" y="100000"/>
                                    </p:animScale>
                                    <p:animScale>
                                      <p:cBhvr>
                                        <p:cTn id="84" dur="26">
                                          <p:stCondLst>
                                            <p:cond delay="1312"/>
                                          </p:stCondLst>
                                        </p:cTn>
                                        <p:tgtEl>
                                          <p:spTgt spid="21"/>
                                        </p:tgtEl>
                                      </p:cBhvr>
                                      <p:to x="100000" y="80000"/>
                                    </p:animScale>
                                    <p:animScale>
                                      <p:cBhvr>
                                        <p:cTn id="85" dur="166" decel="50000">
                                          <p:stCondLst>
                                            <p:cond delay="1338"/>
                                          </p:stCondLst>
                                        </p:cTn>
                                        <p:tgtEl>
                                          <p:spTgt spid="21"/>
                                        </p:tgtEl>
                                      </p:cBhvr>
                                      <p:to x="100000" y="100000"/>
                                    </p:animScale>
                                    <p:animScale>
                                      <p:cBhvr>
                                        <p:cTn id="86" dur="26">
                                          <p:stCondLst>
                                            <p:cond delay="1642"/>
                                          </p:stCondLst>
                                        </p:cTn>
                                        <p:tgtEl>
                                          <p:spTgt spid="21"/>
                                        </p:tgtEl>
                                      </p:cBhvr>
                                      <p:to x="100000" y="90000"/>
                                    </p:animScale>
                                    <p:animScale>
                                      <p:cBhvr>
                                        <p:cTn id="87" dur="166" decel="50000">
                                          <p:stCondLst>
                                            <p:cond delay="1668"/>
                                          </p:stCondLst>
                                        </p:cTn>
                                        <p:tgtEl>
                                          <p:spTgt spid="21"/>
                                        </p:tgtEl>
                                      </p:cBhvr>
                                      <p:to x="100000" y="100000"/>
                                    </p:animScale>
                                    <p:animScale>
                                      <p:cBhvr>
                                        <p:cTn id="88" dur="26">
                                          <p:stCondLst>
                                            <p:cond delay="1808"/>
                                          </p:stCondLst>
                                        </p:cTn>
                                        <p:tgtEl>
                                          <p:spTgt spid="21"/>
                                        </p:tgtEl>
                                      </p:cBhvr>
                                      <p:to x="100000" y="95000"/>
                                    </p:animScale>
                                    <p:animScale>
                                      <p:cBhvr>
                                        <p:cTn id="89" dur="166" decel="50000">
                                          <p:stCondLst>
                                            <p:cond delay="1834"/>
                                          </p:stCondLst>
                                        </p:cTn>
                                        <p:tgtEl>
                                          <p:spTgt spid="21"/>
                                        </p:tgtEl>
                                      </p:cBhvr>
                                      <p:to x="100000" y="100000"/>
                                    </p:animScale>
                                  </p:childTnLst>
                                </p:cTn>
                              </p:par>
                            </p:childTnLst>
                          </p:cTn>
                        </p:par>
                      </p:childTnLst>
                    </p:cTn>
                  </p:par>
                  <p:par>
                    <p:cTn id="90" fill="hold">
                      <p:stCondLst>
                        <p:cond delay="indefinite"/>
                      </p:stCondLst>
                      <p:childTnLst>
                        <p:par>
                          <p:cTn id="91" fill="hold">
                            <p:stCondLst>
                              <p:cond delay="0"/>
                            </p:stCondLst>
                            <p:childTnLst>
                              <p:par>
                                <p:cTn id="92" presetID="26" presetClass="entr" presetSubtype="0" fill="hold"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80">
                                          <p:stCondLst>
                                            <p:cond delay="0"/>
                                          </p:stCondLst>
                                        </p:cTn>
                                        <p:tgtEl>
                                          <p:spTgt spid="27"/>
                                        </p:tgtEl>
                                      </p:cBhvr>
                                    </p:animEffect>
                                    <p:anim calcmode="lin" valueType="num">
                                      <p:cBhvr>
                                        <p:cTn id="95"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00" dur="26">
                                          <p:stCondLst>
                                            <p:cond delay="650"/>
                                          </p:stCondLst>
                                        </p:cTn>
                                        <p:tgtEl>
                                          <p:spTgt spid="27"/>
                                        </p:tgtEl>
                                      </p:cBhvr>
                                      <p:to x="100000" y="60000"/>
                                    </p:animScale>
                                    <p:animScale>
                                      <p:cBhvr>
                                        <p:cTn id="101" dur="166" decel="50000">
                                          <p:stCondLst>
                                            <p:cond delay="676"/>
                                          </p:stCondLst>
                                        </p:cTn>
                                        <p:tgtEl>
                                          <p:spTgt spid="27"/>
                                        </p:tgtEl>
                                      </p:cBhvr>
                                      <p:to x="100000" y="100000"/>
                                    </p:animScale>
                                    <p:animScale>
                                      <p:cBhvr>
                                        <p:cTn id="102" dur="26">
                                          <p:stCondLst>
                                            <p:cond delay="1312"/>
                                          </p:stCondLst>
                                        </p:cTn>
                                        <p:tgtEl>
                                          <p:spTgt spid="27"/>
                                        </p:tgtEl>
                                      </p:cBhvr>
                                      <p:to x="100000" y="80000"/>
                                    </p:animScale>
                                    <p:animScale>
                                      <p:cBhvr>
                                        <p:cTn id="103" dur="166" decel="50000">
                                          <p:stCondLst>
                                            <p:cond delay="1338"/>
                                          </p:stCondLst>
                                        </p:cTn>
                                        <p:tgtEl>
                                          <p:spTgt spid="27"/>
                                        </p:tgtEl>
                                      </p:cBhvr>
                                      <p:to x="100000" y="100000"/>
                                    </p:animScale>
                                    <p:animScale>
                                      <p:cBhvr>
                                        <p:cTn id="104" dur="26">
                                          <p:stCondLst>
                                            <p:cond delay="1642"/>
                                          </p:stCondLst>
                                        </p:cTn>
                                        <p:tgtEl>
                                          <p:spTgt spid="27"/>
                                        </p:tgtEl>
                                      </p:cBhvr>
                                      <p:to x="100000" y="90000"/>
                                    </p:animScale>
                                    <p:animScale>
                                      <p:cBhvr>
                                        <p:cTn id="105" dur="166" decel="50000">
                                          <p:stCondLst>
                                            <p:cond delay="1668"/>
                                          </p:stCondLst>
                                        </p:cTn>
                                        <p:tgtEl>
                                          <p:spTgt spid="27"/>
                                        </p:tgtEl>
                                      </p:cBhvr>
                                      <p:to x="100000" y="100000"/>
                                    </p:animScale>
                                    <p:animScale>
                                      <p:cBhvr>
                                        <p:cTn id="106" dur="26">
                                          <p:stCondLst>
                                            <p:cond delay="1808"/>
                                          </p:stCondLst>
                                        </p:cTn>
                                        <p:tgtEl>
                                          <p:spTgt spid="27"/>
                                        </p:tgtEl>
                                      </p:cBhvr>
                                      <p:to x="100000" y="95000"/>
                                    </p:animScale>
                                    <p:animScale>
                                      <p:cBhvr>
                                        <p:cTn id="107" dur="166" decel="50000">
                                          <p:stCondLst>
                                            <p:cond delay="1834"/>
                                          </p:stCondLst>
                                        </p:cTn>
                                        <p:tgtEl>
                                          <p:spTgt spid="27"/>
                                        </p:tgtEl>
                                      </p:cBhvr>
                                      <p:to x="100000" y="100000"/>
                                    </p:animScale>
                                  </p:childTnLst>
                                </p:cTn>
                              </p:par>
                            </p:childTnLst>
                          </p:cTn>
                        </p:par>
                      </p:childTnLst>
                    </p:cTn>
                  </p:par>
                  <p:par>
                    <p:cTn id="108" fill="hold">
                      <p:stCondLst>
                        <p:cond delay="indefinite"/>
                      </p:stCondLst>
                      <p:childTnLst>
                        <p:par>
                          <p:cTn id="109" fill="hold">
                            <p:stCondLst>
                              <p:cond delay="0"/>
                            </p:stCondLst>
                            <p:childTnLst>
                              <p:par>
                                <p:cTn id="110" presetID="26" presetClass="entr" presetSubtype="0"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down)">
                                      <p:cBhvr>
                                        <p:cTn id="112" dur="580">
                                          <p:stCondLst>
                                            <p:cond delay="0"/>
                                          </p:stCondLst>
                                        </p:cTn>
                                        <p:tgtEl>
                                          <p:spTgt spid="29"/>
                                        </p:tgtEl>
                                      </p:cBhvr>
                                    </p:animEffect>
                                    <p:anim calcmode="lin" valueType="num">
                                      <p:cBhvr>
                                        <p:cTn id="11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18" dur="26">
                                          <p:stCondLst>
                                            <p:cond delay="650"/>
                                          </p:stCondLst>
                                        </p:cTn>
                                        <p:tgtEl>
                                          <p:spTgt spid="29"/>
                                        </p:tgtEl>
                                      </p:cBhvr>
                                      <p:to x="100000" y="60000"/>
                                    </p:animScale>
                                    <p:animScale>
                                      <p:cBhvr>
                                        <p:cTn id="119" dur="166" decel="50000">
                                          <p:stCondLst>
                                            <p:cond delay="676"/>
                                          </p:stCondLst>
                                        </p:cTn>
                                        <p:tgtEl>
                                          <p:spTgt spid="29"/>
                                        </p:tgtEl>
                                      </p:cBhvr>
                                      <p:to x="100000" y="100000"/>
                                    </p:animScale>
                                    <p:animScale>
                                      <p:cBhvr>
                                        <p:cTn id="120" dur="26">
                                          <p:stCondLst>
                                            <p:cond delay="1312"/>
                                          </p:stCondLst>
                                        </p:cTn>
                                        <p:tgtEl>
                                          <p:spTgt spid="29"/>
                                        </p:tgtEl>
                                      </p:cBhvr>
                                      <p:to x="100000" y="80000"/>
                                    </p:animScale>
                                    <p:animScale>
                                      <p:cBhvr>
                                        <p:cTn id="121" dur="166" decel="50000">
                                          <p:stCondLst>
                                            <p:cond delay="1338"/>
                                          </p:stCondLst>
                                        </p:cTn>
                                        <p:tgtEl>
                                          <p:spTgt spid="29"/>
                                        </p:tgtEl>
                                      </p:cBhvr>
                                      <p:to x="100000" y="100000"/>
                                    </p:animScale>
                                    <p:animScale>
                                      <p:cBhvr>
                                        <p:cTn id="122" dur="26">
                                          <p:stCondLst>
                                            <p:cond delay="1642"/>
                                          </p:stCondLst>
                                        </p:cTn>
                                        <p:tgtEl>
                                          <p:spTgt spid="29"/>
                                        </p:tgtEl>
                                      </p:cBhvr>
                                      <p:to x="100000" y="90000"/>
                                    </p:animScale>
                                    <p:animScale>
                                      <p:cBhvr>
                                        <p:cTn id="123" dur="166" decel="50000">
                                          <p:stCondLst>
                                            <p:cond delay="1668"/>
                                          </p:stCondLst>
                                        </p:cTn>
                                        <p:tgtEl>
                                          <p:spTgt spid="29"/>
                                        </p:tgtEl>
                                      </p:cBhvr>
                                      <p:to x="100000" y="100000"/>
                                    </p:animScale>
                                    <p:animScale>
                                      <p:cBhvr>
                                        <p:cTn id="124" dur="26">
                                          <p:stCondLst>
                                            <p:cond delay="1808"/>
                                          </p:stCondLst>
                                        </p:cTn>
                                        <p:tgtEl>
                                          <p:spTgt spid="29"/>
                                        </p:tgtEl>
                                      </p:cBhvr>
                                      <p:to x="100000" y="95000"/>
                                    </p:animScale>
                                    <p:animScale>
                                      <p:cBhvr>
                                        <p:cTn id="125"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499" y="-54505"/>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242422" y="0"/>
            <a:ext cx="5972175" cy="5863790"/>
            <a:chOff x="0" y="0"/>
            <a:chExt cx="7962900" cy="7818387"/>
          </a:xfrm>
        </p:grpSpPr>
        <p:sp>
          <p:nvSpPr>
            <p:cNvPr id="4" name="Freeform 4"/>
            <p:cNvSpPr/>
            <p:nvPr/>
          </p:nvSpPr>
          <p:spPr>
            <a:xfrm>
              <a:off x="0" y="0"/>
              <a:ext cx="7962900" cy="7818374"/>
            </a:xfrm>
            <a:custGeom>
              <a:avLst/>
              <a:gdLst/>
              <a:ahLst/>
              <a:cxnLst/>
              <a:rect l="l" t="t" r="r" b="b"/>
              <a:pathLst>
                <a:path w="7962900" h="7818374">
                  <a:moveTo>
                    <a:pt x="3729101" y="0"/>
                  </a:moveTo>
                  <a:lnTo>
                    <a:pt x="0" y="3729101"/>
                  </a:lnTo>
                  <a:lnTo>
                    <a:pt x="0" y="3906774"/>
                  </a:lnTo>
                  <a:lnTo>
                    <a:pt x="3911727" y="7818374"/>
                  </a:lnTo>
                  <a:lnTo>
                    <a:pt x="4406900" y="7818374"/>
                  </a:lnTo>
                  <a:lnTo>
                    <a:pt x="7962900" y="4262374"/>
                  </a:lnTo>
                  <a:lnTo>
                    <a:pt x="7962900" y="3373374"/>
                  </a:lnTo>
                  <a:lnTo>
                    <a:pt x="4589526" y="0"/>
                  </a:lnTo>
                  <a:close/>
                </a:path>
              </a:pathLst>
            </a:custGeom>
            <a:blipFill>
              <a:blip r:embed="rId4"/>
              <a:stretch>
                <a:fillRect t="-1848"/>
              </a:stretch>
            </a:blipFill>
          </p:spPr>
        </p:sp>
      </p:grpSp>
      <p:sp>
        <p:nvSpPr>
          <p:cNvPr id="5" name="Freeform 5"/>
          <p:cNvSpPr/>
          <p:nvPr/>
        </p:nvSpPr>
        <p:spPr>
          <a:xfrm>
            <a:off x="12573000" y="1083259"/>
            <a:ext cx="3698872" cy="222247"/>
          </a:xfrm>
          <a:custGeom>
            <a:avLst/>
            <a:gdLst/>
            <a:ahLst/>
            <a:cxnLst/>
            <a:rect l="l" t="t" r="r" b="b"/>
            <a:pathLst>
              <a:path w="3698872" h="222247">
                <a:moveTo>
                  <a:pt x="0" y="0"/>
                </a:moveTo>
                <a:lnTo>
                  <a:pt x="3698872" y="0"/>
                </a:lnTo>
                <a:lnTo>
                  <a:pt x="3698872" y="222247"/>
                </a:lnTo>
                <a:lnTo>
                  <a:pt x="0" y="2222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7">
            <a:extLst>
              <a:ext uri="{FF2B5EF4-FFF2-40B4-BE49-F238E27FC236}">
                <a16:creationId xmlns:a16="http://schemas.microsoft.com/office/drawing/2014/main" id="{8BD29A13-88D7-403B-8989-BA09DCA29CF5}"/>
              </a:ext>
            </a:extLst>
          </p:cNvPr>
          <p:cNvSpPr txBox="1"/>
          <p:nvPr/>
        </p:nvSpPr>
        <p:spPr>
          <a:xfrm>
            <a:off x="13408028" y="-130825"/>
            <a:ext cx="7467600" cy="11060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498"/>
              </a:lnSpc>
            </a:pPr>
            <a:r>
              <a:rPr lang="en-US" sz="5400" dirty="0">
                <a:solidFill>
                  <a:srgbClr val="800080"/>
                </a:solidFill>
              </a:rPr>
              <a:t>Implementation</a:t>
            </a:r>
            <a:endParaRPr lang="en-US" sz="5400" dirty="0">
              <a:solidFill>
                <a:srgbClr val="800080"/>
              </a:solidFill>
              <a:latin typeface="Rufina"/>
            </a:endParaRPr>
          </a:p>
        </p:txBody>
      </p:sp>
      <p:sp>
        <p:nvSpPr>
          <p:cNvPr id="11" name="TextBox 10">
            <a:extLst>
              <a:ext uri="{FF2B5EF4-FFF2-40B4-BE49-F238E27FC236}">
                <a16:creationId xmlns:a16="http://schemas.microsoft.com/office/drawing/2014/main" id="{F889A47B-AA8E-46CC-AC5D-14D6B996C90B}"/>
              </a:ext>
            </a:extLst>
          </p:cNvPr>
          <p:cNvSpPr txBox="1"/>
          <p:nvPr/>
        </p:nvSpPr>
        <p:spPr>
          <a:xfrm>
            <a:off x="7182642" y="1051503"/>
            <a:ext cx="9525000" cy="1568086"/>
          </a:xfrm>
          <a:prstGeom prst="rect">
            <a:avLst/>
          </a:prstGeom>
          <a:noFill/>
        </p:spPr>
        <p:txBody>
          <a:bodyPr wrap="square" rtlCol="1">
            <a:noAutofit/>
          </a:bodyPr>
          <a:lstStyle/>
          <a:p>
            <a:r>
              <a:rPr lang="en-US" sz="2400" b="1" dirty="0">
                <a:solidFill>
                  <a:srgbClr val="800080"/>
                </a:solidFill>
              </a:rPr>
              <a:t>Development Environment</a:t>
            </a:r>
          </a:p>
          <a:p>
            <a:pPr marL="1257300" lvl="2" indent="-342900">
              <a:buFont typeface="Arial" panose="020B0604020202020204" pitchFamily="34" charset="0"/>
              <a:buChar char="•"/>
            </a:pPr>
            <a:r>
              <a:rPr lang="en-US" sz="2400" b="1" dirty="0"/>
              <a:t> </a:t>
            </a:r>
            <a:r>
              <a:rPr lang="en-US" sz="2400" b="1" dirty="0">
                <a:solidFill>
                  <a:srgbClr val="CB0F95"/>
                </a:solidFill>
              </a:rPr>
              <a:t>Tools and Technologies   </a:t>
            </a:r>
            <a:r>
              <a:rPr lang="en-US" sz="2400" b="1" dirty="0"/>
              <a:t>                              </a:t>
            </a:r>
            <a:br>
              <a:rPr lang="en-US" sz="2400" b="1" dirty="0"/>
            </a:br>
            <a:r>
              <a:rPr lang="en-US" sz="2400" b="1" dirty="0"/>
              <a:t>           </a:t>
            </a:r>
            <a:br>
              <a:rPr lang="en-US" sz="2400" b="1" dirty="0"/>
            </a:br>
            <a:endParaRPr lang="ar-EG" sz="2400" b="1" dirty="0"/>
          </a:p>
        </p:txBody>
      </p:sp>
      <p:sp>
        <p:nvSpPr>
          <p:cNvPr id="12" name="TextBox 11">
            <a:extLst>
              <a:ext uri="{FF2B5EF4-FFF2-40B4-BE49-F238E27FC236}">
                <a16:creationId xmlns:a16="http://schemas.microsoft.com/office/drawing/2014/main" id="{A52B1214-6C49-4A04-8FCA-88DB11C16F6F}"/>
              </a:ext>
            </a:extLst>
          </p:cNvPr>
          <p:cNvSpPr txBox="1"/>
          <p:nvPr/>
        </p:nvSpPr>
        <p:spPr>
          <a:xfrm>
            <a:off x="9178928" y="1962050"/>
            <a:ext cx="8534400" cy="400110"/>
          </a:xfrm>
          <a:prstGeom prst="rect">
            <a:avLst/>
          </a:prstGeom>
          <a:noFill/>
        </p:spPr>
        <p:txBody>
          <a:bodyPr wrap="square" rtlCol="1">
            <a:spAutoFit/>
          </a:bodyPr>
          <a:lstStyle/>
          <a:p>
            <a:r>
              <a:rPr lang="en-US" sz="2000" b="1" dirty="0">
                <a:solidFill>
                  <a:schemeClr val="accent4">
                    <a:lumMod val="20000"/>
                    <a:lumOff val="80000"/>
                  </a:schemeClr>
                </a:solidFill>
              </a:rPr>
              <a:t>Programming Language</a:t>
            </a:r>
            <a:r>
              <a:rPr lang="en-US" sz="2000" b="1" dirty="0"/>
              <a:t>: Dart for Flutter, Python for Machine Learning Models</a:t>
            </a:r>
            <a:endParaRPr lang="ar-EG" sz="2000" b="1" dirty="0"/>
          </a:p>
        </p:txBody>
      </p:sp>
      <p:sp>
        <p:nvSpPr>
          <p:cNvPr id="13" name="TextBox 12">
            <a:extLst>
              <a:ext uri="{FF2B5EF4-FFF2-40B4-BE49-F238E27FC236}">
                <a16:creationId xmlns:a16="http://schemas.microsoft.com/office/drawing/2014/main" id="{918160CF-9841-4842-971E-149463A6BDD4}"/>
              </a:ext>
            </a:extLst>
          </p:cNvPr>
          <p:cNvSpPr txBox="1"/>
          <p:nvPr/>
        </p:nvSpPr>
        <p:spPr>
          <a:xfrm>
            <a:off x="9178928" y="2419125"/>
            <a:ext cx="8458200" cy="707886"/>
          </a:xfrm>
          <a:prstGeom prst="rect">
            <a:avLst/>
          </a:prstGeom>
          <a:noFill/>
        </p:spPr>
        <p:txBody>
          <a:bodyPr wrap="square" rtlCol="1">
            <a:spAutoFit/>
          </a:bodyPr>
          <a:lstStyle/>
          <a:p>
            <a:r>
              <a:rPr lang="en-US" sz="2000" b="1" dirty="0">
                <a:solidFill>
                  <a:schemeClr val="accent4">
                    <a:lumMod val="20000"/>
                    <a:lumOff val="80000"/>
                  </a:schemeClr>
                </a:solidFill>
              </a:rPr>
              <a:t>Frameworks: </a:t>
            </a:r>
            <a:r>
              <a:rPr lang="en-US" sz="2000" b="1" dirty="0"/>
              <a:t>TensorFlow, TensorFlow Lite for Flutter, </a:t>
            </a:r>
            <a:r>
              <a:rPr lang="en-US" sz="2000" b="1" dirty="0" err="1"/>
              <a:t>PyTorch</a:t>
            </a:r>
            <a:r>
              <a:rPr lang="en-US" sz="2000" b="1" dirty="0"/>
              <a:t>, scikit-learn, OpenCV, YOLOv5, Flask </a:t>
            </a:r>
            <a:endParaRPr lang="ar-EG" sz="2000" b="1" dirty="0"/>
          </a:p>
        </p:txBody>
      </p:sp>
      <p:sp>
        <p:nvSpPr>
          <p:cNvPr id="14" name="TextBox 11">
            <a:extLst>
              <a:ext uri="{FF2B5EF4-FFF2-40B4-BE49-F238E27FC236}">
                <a16:creationId xmlns:a16="http://schemas.microsoft.com/office/drawing/2014/main" id="{A52B1214-6C49-4A04-8FCA-88DB11C16F6F}"/>
              </a:ext>
            </a:extLst>
          </p:cNvPr>
          <p:cNvSpPr txBox="1"/>
          <p:nvPr/>
        </p:nvSpPr>
        <p:spPr>
          <a:xfrm>
            <a:off x="9206908" y="3089431"/>
            <a:ext cx="8458200" cy="707886"/>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4">
                    <a:lumMod val="20000"/>
                    <a:lumOff val="80000"/>
                  </a:schemeClr>
                </a:solidFill>
              </a:rPr>
              <a:t>Development Tools: </a:t>
            </a:r>
            <a:r>
              <a:rPr lang="en-US" sz="2000" b="1" dirty="0"/>
              <a:t>Visual Studio Code (with Flutter and Dart plugins), </a:t>
            </a:r>
            <a:r>
              <a:rPr lang="en-US" sz="2000" b="1" dirty="0" err="1"/>
              <a:t>Jupyter</a:t>
            </a:r>
            <a:r>
              <a:rPr lang="en-US" sz="2000" b="1" dirty="0"/>
              <a:t> Notebook, Git for version control </a:t>
            </a:r>
            <a:endParaRPr lang="ar-EG" sz="2000" b="1" dirty="0"/>
          </a:p>
        </p:txBody>
      </p:sp>
      <p:sp>
        <p:nvSpPr>
          <p:cNvPr id="15" name="TextBox 11">
            <a:extLst>
              <a:ext uri="{FF2B5EF4-FFF2-40B4-BE49-F238E27FC236}">
                <a16:creationId xmlns:a16="http://schemas.microsoft.com/office/drawing/2014/main" id="{A52B1214-6C49-4A04-8FCA-88DB11C16F6F}"/>
              </a:ext>
            </a:extLst>
          </p:cNvPr>
          <p:cNvSpPr txBox="1"/>
          <p:nvPr/>
        </p:nvSpPr>
        <p:spPr>
          <a:xfrm>
            <a:off x="9214888" y="3791232"/>
            <a:ext cx="8458200" cy="707886"/>
          </a:xfrm>
          <a:prstGeom prst="rect">
            <a:avLst/>
          </a:prstGeom>
          <a:noFill/>
        </p:spPr>
        <p:txBody>
          <a:bodyPr wrap="square" rtlCol="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4">
                    <a:lumMod val="20000"/>
                    <a:lumOff val="80000"/>
                  </a:schemeClr>
                </a:solidFill>
              </a:rPr>
              <a:t>Collaboration Tools: </a:t>
            </a:r>
            <a:r>
              <a:rPr lang="en-US" sz="2000" b="1" dirty="0"/>
              <a:t>Jira, Asana for project management; Slack, Microsoft Teams for communication </a:t>
            </a:r>
            <a:endParaRPr lang="ar-EG" sz="2000" b="1" dirty="0"/>
          </a:p>
        </p:txBody>
      </p:sp>
      <p:sp>
        <p:nvSpPr>
          <p:cNvPr id="16" name="TextBox 15">
            <a:extLst>
              <a:ext uri="{FF2B5EF4-FFF2-40B4-BE49-F238E27FC236}">
                <a16:creationId xmlns:a16="http://schemas.microsoft.com/office/drawing/2014/main" id="{6C92F5CE-9F09-4BA6-89D7-3B81188BFDAF}"/>
              </a:ext>
            </a:extLst>
          </p:cNvPr>
          <p:cNvSpPr txBox="1"/>
          <p:nvPr/>
        </p:nvSpPr>
        <p:spPr>
          <a:xfrm>
            <a:off x="7576538" y="4472069"/>
            <a:ext cx="9525000" cy="1569660"/>
          </a:xfrm>
          <a:prstGeom prst="rect">
            <a:avLst/>
          </a:prstGeom>
          <a:noFill/>
        </p:spPr>
        <p:txBody>
          <a:bodyPr wrap="square" rtlCol="1">
            <a:spAutoFit/>
          </a:bodyPr>
          <a:lstStyle/>
          <a:p>
            <a:pPr marL="800100" lvl="1" indent="-342900">
              <a:buFont typeface="Arial" panose="020B0604020202020204" pitchFamily="34" charset="0"/>
              <a:buChar char="•"/>
            </a:pPr>
            <a:r>
              <a:rPr lang="en-US" sz="2400" b="1" dirty="0">
                <a:solidFill>
                  <a:srgbClr val="CB0F95"/>
                </a:solidFill>
              </a:rPr>
              <a:t>Setup and Configuration</a:t>
            </a:r>
            <a:br>
              <a:rPr lang="en-US" sz="2400" b="1" dirty="0"/>
            </a:br>
            <a:r>
              <a:rPr lang="en-US" sz="2400" b="1" dirty="0"/>
              <a:t>Details the setup and configuration processes for the development   environment, ensuring all tools and technologies are correctly installed and configured</a:t>
            </a:r>
            <a:r>
              <a:rPr lang="en-US" sz="2400" dirty="0"/>
              <a:t>.</a:t>
            </a:r>
            <a:r>
              <a:rPr lang="en-US" sz="2400" b="1" dirty="0"/>
              <a:t> </a:t>
            </a:r>
            <a:endParaRPr lang="ar-EG" sz="2400" b="1" dirty="0"/>
          </a:p>
        </p:txBody>
      </p:sp>
      <p:sp>
        <p:nvSpPr>
          <p:cNvPr id="17" name="TextBox 9">
            <a:extLst>
              <a:ext uri="{FF2B5EF4-FFF2-40B4-BE49-F238E27FC236}">
                <a16:creationId xmlns:a16="http://schemas.microsoft.com/office/drawing/2014/main" id="{50894637-226D-4587-BCD2-6BEB866C15A6}"/>
              </a:ext>
            </a:extLst>
          </p:cNvPr>
          <p:cNvSpPr txBox="1">
            <a:spLocks noChangeAspect="1"/>
          </p:cNvSpPr>
          <p:nvPr/>
        </p:nvSpPr>
        <p:spPr>
          <a:xfrm>
            <a:off x="7249010" y="6009313"/>
            <a:ext cx="4124737" cy="539808"/>
          </a:xfrm>
          <a:prstGeom prst="rect">
            <a:avLst/>
          </a:prstGeom>
          <a:noFill/>
        </p:spPr>
        <p:txBody>
          <a:bodyPr wrap="square" rtlCol="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800080"/>
                </a:solidFill>
              </a:rPr>
              <a:t>Code Structure</a:t>
            </a:r>
            <a:br>
              <a:rPr lang="en-US" dirty="0"/>
            </a:br>
            <a:r>
              <a:rPr lang="en-US" dirty="0"/>
              <a:t> </a:t>
            </a:r>
            <a:endParaRPr lang="ar-EG" dirty="0"/>
          </a:p>
        </p:txBody>
      </p:sp>
      <p:sp>
        <p:nvSpPr>
          <p:cNvPr id="18" name="TextBox 9">
            <a:extLst>
              <a:ext uri="{FF2B5EF4-FFF2-40B4-BE49-F238E27FC236}">
                <a16:creationId xmlns:a16="http://schemas.microsoft.com/office/drawing/2014/main" id="{BE4E4F44-5D2E-45A2-A37E-246184B65A28}"/>
              </a:ext>
            </a:extLst>
          </p:cNvPr>
          <p:cNvSpPr txBox="1">
            <a:spLocks noChangeAspect="1"/>
          </p:cNvSpPr>
          <p:nvPr/>
        </p:nvSpPr>
        <p:spPr>
          <a:xfrm>
            <a:off x="8584016" y="7940185"/>
            <a:ext cx="10061660" cy="539808"/>
          </a:xfrm>
          <a:prstGeom prst="rect">
            <a:avLst/>
          </a:prstGeom>
          <a:noFill/>
        </p:spPr>
        <p:txBody>
          <a:bodyPr wrap="square" rtlCol="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rgbClr val="D6B0F2"/>
                </a:solidFill>
              </a:rPr>
              <a:t>Text Reading Module: </a:t>
            </a:r>
            <a:r>
              <a:rPr lang="en-US" sz="2400" b="1" dirty="0"/>
              <a:t>Manages text recognition and conversion to audio</a:t>
            </a:r>
          </a:p>
        </p:txBody>
      </p:sp>
      <p:sp>
        <p:nvSpPr>
          <p:cNvPr id="19" name="TextBox 9">
            <a:extLst>
              <a:ext uri="{FF2B5EF4-FFF2-40B4-BE49-F238E27FC236}">
                <a16:creationId xmlns:a16="http://schemas.microsoft.com/office/drawing/2014/main" id="{654CBEF9-D306-434B-B262-CA7553052E43}"/>
              </a:ext>
            </a:extLst>
          </p:cNvPr>
          <p:cNvSpPr txBox="1">
            <a:spLocks noChangeAspect="1"/>
          </p:cNvSpPr>
          <p:nvPr/>
        </p:nvSpPr>
        <p:spPr>
          <a:xfrm>
            <a:off x="8584016" y="8455550"/>
            <a:ext cx="9909260" cy="539808"/>
          </a:xfrm>
          <a:prstGeom prst="rect">
            <a:avLst/>
          </a:prstGeom>
          <a:noFill/>
        </p:spPr>
        <p:txBody>
          <a:bodyPr wrap="square" rtlCol="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rgbClr val="D6B0F2"/>
                </a:solidFill>
              </a:rPr>
              <a:t>Currency Recognition Module: </a:t>
            </a:r>
            <a:r>
              <a:rPr lang="en-US" sz="2400" b="1" dirty="0"/>
              <a:t>Identifies different currencies</a:t>
            </a:r>
            <a:endParaRPr lang="ar-EG" dirty="0"/>
          </a:p>
        </p:txBody>
      </p:sp>
      <p:sp>
        <p:nvSpPr>
          <p:cNvPr id="20" name="TextBox 19">
            <a:extLst>
              <a:ext uri="{FF2B5EF4-FFF2-40B4-BE49-F238E27FC236}">
                <a16:creationId xmlns:a16="http://schemas.microsoft.com/office/drawing/2014/main" id="{72C13180-CCF3-4D94-BA79-2F439AAC12D1}"/>
              </a:ext>
            </a:extLst>
          </p:cNvPr>
          <p:cNvSpPr txBox="1">
            <a:spLocks noChangeAspect="1"/>
          </p:cNvSpPr>
          <p:nvPr/>
        </p:nvSpPr>
        <p:spPr>
          <a:xfrm>
            <a:off x="8050537" y="6497747"/>
            <a:ext cx="4124737" cy="539808"/>
          </a:xfrm>
          <a:prstGeom prst="rect">
            <a:avLst/>
          </a:prstGeom>
          <a:noFill/>
        </p:spPr>
        <p:txBody>
          <a:bodyPr wrap="square" rtlCol="1">
            <a:noAutofit/>
          </a:bodyPr>
          <a:lstStyle/>
          <a:p>
            <a:pPr marL="342900" indent="-342900">
              <a:buFont typeface="Arial" panose="020B0604020202020204" pitchFamily="34" charset="0"/>
              <a:buChar char="•"/>
            </a:pPr>
            <a:r>
              <a:rPr lang="en-US" sz="2400" b="1" dirty="0"/>
              <a:t> </a:t>
            </a:r>
            <a:r>
              <a:rPr lang="en-US" sz="2400" b="1" dirty="0">
                <a:solidFill>
                  <a:srgbClr val="CB0F95"/>
                </a:solidFill>
              </a:rPr>
              <a:t>Module Breakdown:</a:t>
            </a:r>
            <a:br>
              <a:rPr lang="en-US" dirty="0"/>
            </a:br>
            <a:r>
              <a:rPr lang="en-US" dirty="0"/>
              <a:t> </a:t>
            </a:r>
            <a:endParaRPr lang="ar-EG" dirty="0"/>
          </a:p>
        </p:txBody>
      </p:sp>
      <p:sp>
        <p:nvSpPr>
          <p:cNvPr id="21" name="TextBox 20">
            <a:extLst>
              <a:ext uri="{FF2B5EF4-FFF2-40B4-BE49-F238E27FC236}">
                <a16:creationId xmlns:a16="http://schemas.microsoft.com/office/drawing/2014/main" id="{59AFE0F2-D127-4BA8-9F39-77E9FA19AD45}"/>
              </a:ext>
            </a:extLst>
          </p:cNvPr>
          <p:cNvSpPr txBox="1">
            <a:spLocks noChangeAspect="1"/>
          </p:cNvSpPr>
          <p:nvPr/>
        </p:nvSpPr>
        <p:spPr>
          <a:xfrm>
            <a:off x="8584016" y="7077819"/>
            <a:ext cx="9703984" cy="707886"/>
          </a:xfrm>
          <a:prstGeom prst="rect">
            <a:avLst/>
          </a:prstGeom>
          <a:noFill/>
        </p:spPr>
        <p:txBody>
          <a:bodyPr wrap="square" rtlCol="1">
            <a:noAutofit/>
          </a:bodyPr>
          <a:lstStyle/>
          <a:p>
            <a:pPr marL="342900" indent="-342900">
              <a:buFont typeface="Arial" panose="020B0604020202020204" pitchFamily="34" charset="0"/>
              <a:buChar char="•"/>
            </a:pPr>
            <a:r>
              <a:rPr lang="en-US" sz="2400" b="1" dirty="0">
                <a:solidFill>
                  <a:srgbClr val="D6B0F2"/>
                </a:solidFill>
              </a:rPr>
              <a:t>Object Recognition Module: </a:t>
            </a:r>
            <a:r>
              <a:rPr lang="en-US" sz="2400" b="1" dirty="0"/>
              <a:t>Handles object detection and distance measurement</a:t>
            </a:r>
            <a:endParaRPr lang="ar-EG" dirty="0"/>
          </a:p>
        </p:txBody>
      </p:sp>
      <p:sp>
        <p:nvSpPr>
          <p:cNvPr id="22" name="TextBox 9">
            <a:extLst>
              <a:ext uri="{FF2B5EF4-FFF2-40B4-BE49-F238E27FC236}">
                <a16:creationId xmlns:a16="http://schemas.microsoft.com/office/drawing/2014/main" id="{60DBBE39-5009-4E3F-871B-4ADC4E2448CC}"/>
              </a:ext>
            </a:extLst>
          </p:cNvPr>
          <p:cNvSpPr txBox="1">
            <a:spLocks noChangeAspect="1"/>
          </p:cNvSpPr>
          <p:nvPr/>
        </p:nvSpPr>
        <p:spPr>
          <a:xfrm>
            <a:off x="8584016" y="9185635"/>
            <a:ext cx="9399184" cy="650175"/>
          </a:xfrm>
          <a:prstGeom prst="rect">
            <a:avLst/>
          </a:prstGeom>
          <a:noFill/>
        </p:spPr>
        <p:txBody>
          <a:bodyPr wrap="square" rtlCol="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rgbClr val="D6B0F2"/>
                </a:solidFill>
              </a:rPr>
              <a:t>Facial Recognition Module</a:t>
            </a:r>
            <a:r>
              <a:rPr lang="en-US" sz="2400" b="1" dirty="0"/>
              <a:t>: Recognizes and identifies faces, counting persons and providing real-time alerts </a:t>
            </a:r>
            <a:endParaRPr lang="ar-EG"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ircle(in)">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20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circle(in)">
                                      <p:cBhvr>
                                        <p:cTn id="45" dur="20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circle(in)">
                                      <p:cBhvr>
                                        <p:cTn id="50" dur="20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circle(in)">
                                      <p:cBhvr>
                                        <p:cTn id="55" dur="20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checkerboard(across)">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heckerboard(across)">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checkerboard(across)">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checkerboard(across)">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5" presetClass="entr" presetSubtype="1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checkerboard(across)">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checkerboard(across)">
                                      <p:cBhvr>
                                        <p:cTn id="8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19" grpId="0"/>
      <p:bldP spid="20" grpId="0"/>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1609</Words>
  <Application>Microsoft Office PowerPoint</Application>
  <PresentationFormat>Custom</PresentationFormat>
  <Paragraphs>146</Paragraphs>
  <Slides>12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ABeeZee</vt:lpstr>
      <vt:lpstr>Times New Roman</vt:lpstr>
      <vt:lpstr>Calibri</vt:lpstr>
      <vt:lpstr>Arial</vt:lpstr>
      <vt:lpstr>Rufina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slidesgo-sight-beyond-vision-empowering-the-blind-with-innovative-technology-20240701004555NXKL.pdf</dc:title>
  <dc:creator>Microsoft</dc:creator>
  <cp:lastModifiedBy>Enas Ragab Abdel_Latif</cp:lastModifiedBy>
  <cp:revision>49</cp:revision>
  <dcterms:created xsi:type="dcterms:W3CDTF">2006-08-16T00:00:00Z</dcterms:created>
  <dcterms:modified xsi:type="dcterms:W3CDTF">2024-07-02T04:25:37Z</dcterms:modified>
  <dc:identifier>DAGJqTIGkXo</dc:identifier>
</cp:coreProperties>
</file>